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  <p:sldMasterId id="2147483674" r:id="rId3"/>
    <p:sldMasterId id="2147483713" r:id="rId4"/>
  </p:sldMasterIdLst>
  <p:notesMasterIdLst>
    <p:notesMasterId r:id="rId19"/>
  </p:notesMasterIdLst>
  <p:sldIdLst>
    <p:sldId id="256" r:id="rId5"/>
    <p:sldId id="276" r:id="rId6"/>
    <p:sldId id="260" r:id="rId7"/>
    <p:sldId id="278" r:id="rId8"/>
    <p:sldId id="280" r:id="rId9"/>
    <p:sldId id="282" r:id="rId10"/>
    <p:sldId id="283" r:id="rId11"/>
    <p:sldId id="284" r:id="rId12"/>
    <p:sldId id="285" r:id="rId13"/>
    <p:sldId id="286" r:id="rId14"/>
    <p:sldId id="287" r:id="rId15"/>
    <p:sldId id="289" r:id="rId16"/>
    <p:sldId id="288" r:id="rId17"/>
    <p:sldId id="275" r:id="rId18"/>
  </p:sldIdLst>
  <p:sldSz cx="12192000" cy="6858000"/>
  <p:notesSz cx="6858000" cy="9144000"/>
  <p:embeddedFontLst>
    <p:embeddedFont>
      <p:font typeface="Microsoft Yahei" panose="020B0503020204020204" pitchFamily="34" charset="-122"/>
      <p:regular r:id="rId20"/>
      <p:bold r:id="rId21"/>
    </p:embeddedFont>
    <p:embeddedFont>
      <p:font typeface="Fira Sans Extra Condensed Medium" panose="020B0604020202020204" charset="0"/>
      <p:regular r:id="rId22"/>
      <p:bold r:id="rId23"/>
      <p:italic r:id="rId24"/>
      <p:boldItalic r:id="rId25"/>
    </p:embeddedFont>
    <p:embeddedFont>
      <p:font typeface="Rubik" pitchFamily="2" charset="-79"/>
      <p:regular r:id="rId26"/>
      <p:bold r:id="rId27"/>
      <p:italic r:id="rId28"/>
      <p:boldItalic r:id="rId29"/>
    </p:embeddedFont>
    <p:embeddedFont>
      <p:font typeface="Century Gothic" panose="020B0502020202020204" pitchFamily="34" charset="0"/>
      <p:regular r:id="rId30"/>
      <p:bold r:id="rId31"/>
      <p:italic r:id="rId32"/>
      <p:boldItalic r:id="rId33"/>
    </p:embeddedFont>
    <p:embeddedFont>
      <p:font typeface="Roboto" panose="020B0604020202020204" charset="0"/>
      <p:regular r:id="rId34"/>
      <p:bold r:id="rId35"/>
      <p:italic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1" roundtripDataSignature="AMtx7miV7vorKt7kpJ0PIiZyq0V5fX2C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D24"/>
    <a:srgbClr val="F74F83"/>
    <a:srgbClr val="DB6AA3"/>
    <a:srgbClr val="C6282F"/>
    <a:srgbClr val="4685BC"/>
    <a:srgbClr val="2FC948"/>
    <a:srgbClr val="E09214"/>
    <a:srgbClr val="EC3A3B"/>
    <a:srgbClr val="414141"/>
    <a:srgbClr val="869F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831B24-7C06-46ED-86E6-E08FD51052A9}">
  <a:tblStyle styleId="{6E831B24-7C06-46ED-86E6-E08FD51052A9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E7E7"/>
          </a:solidFill>
        </a:fill>
      </a:tcStyle>
    </a:wholeTbl>
    <a:band1H>
      <a:tcTxStyle b="off" i="off"/>
      <a:tcStyle>
        <a:tcBdr/>
        <a:fill>
          <a:solidFill>
            <a:srgbClr val="FFCCCC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FFCCCC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61" Type="http://customschemas.google.com/relationships/presentationmetadata" Target="metadata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20" Type="http://schemas.openxmlformats.org/officeDocument/2006/relationships/font" Target="fonts/font1.fntdata"/><Relationship Id="rId41" Type="http://schemas.openxmlformats.org/officeDocument/2006/relationships/font" Target="fonts/font22.fntdata"/><Relationship Id="rId6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0149400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0" name="Google Shape;460;p1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61" name="Google Shape;461;p1:notes"/>
          <p:cNvSpPr txBox="1">
            <a:spLocks noGrp="1"/>
          </p:cNvSpPr>
          <p:nvPr>
            <p:ph type="sldNum" idx="1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sz="1400" b="0" strike="noStrike"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2780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1" name="Google Shape;571;p5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5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80178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1" name="Google Shape;571;p5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5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96615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1" name="Google Shape;571;p5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5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826417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5" name="Google Shape;945;p20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20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30356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1" name="Google Shape;571;p5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5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56679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1" name="Google Shape;571;p5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5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71451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1" name="Google Shape;571;p5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5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4835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1" name="Google Shape;571;p5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5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84818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1" name="Google Shape;571;p5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5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99214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1" name="Google Shape;571;p5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5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01523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1" name="Google Shape;571;p5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5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44931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1" name="Google Shape;571;p5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5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28766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4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4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4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4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5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5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5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5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5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6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7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8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9"/>
          <p:cNvSpPr txBox="1">
            <a:spLocks noGrp="1"/>
          </p:cNvSpPr>
          <p:nvPr>
            <p:ph type="subTitle" idx="1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0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1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51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51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2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5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5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52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6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6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3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5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53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4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5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54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54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54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5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55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55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55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55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55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6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5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7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5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5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9"/>
          <p:cNvSpPr txBox="1">
            <a:spLocks noGrp="1"/>
          </p:cNvSpPr>
          <p:nvPr>
            <p:ph type="subTitle" idx="1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60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6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6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6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1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6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61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61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2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6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6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62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7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63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6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63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64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6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64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64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64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6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65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65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65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65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65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88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88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89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8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90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9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9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92"/>
          <p:cNvSpPr txBox="1">
            <a:spLocks noGrp="1"/>
          </p:cNvSpPr>
          <p:nvPr>
            <p:ph type="subTitle" idx="1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93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9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9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93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94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9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94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94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8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9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9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9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9" name="Google Shape;439;p9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96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9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96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97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9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9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9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97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98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9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98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4" name="Google Shape;454;p98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98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98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98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9"/>
          <p:cNvSpPr txBox="1">
            <a:spLocks noGrp="1"/>
          </p:cNvSpPr>
          <p:nvPr>
            <p:ph type="subTitle" idx="1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0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1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1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1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2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2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3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3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1"/>
          <p:cNvGrpSpPr/>
          <p:nvPr/>
        </p:nvGrpSpPr>
        <p:grpSpPr>
          <a:xfrm>
            <a:off x="0" y="379800"/>
            <a:ext cx="1946160" cy="553320"/>
            <a:chOff x="0" y="379800"/>
            <a:chExt cx="1946160" cy="553320"/>
          </a:xfrm>
        </p:grpSpPr>
        <p:sp>
          <p:nvSpPr>
            <p:cNvPr id="11" name="Google Shape;11;p21"/>
            <p:cNvSpPr/>
            <p:nvPr/>
          </p:nvSpPr>
          <p:spPr>
            <a:xfrm>
              <a:off x="0" y="379800"/>
              <a:ext cx="1946160" cy="553320"/>
            </a:xfrm>
            <a:prstGeom prst="homePlate">
              <a:avLst>
                <a:gd name="adj" fmla="val 23896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21"/>
            <p:cNvSpPr/>
            <p:nvPr/>
          </p:nvSpPr>
          <p:spPr>
            <a:xfrm>
              <a:off x="0" y="656640"/>
              <a:ext cx="1946160" cy="276480"/>
            </a:xfrm>
            <a:custGeom>
              <a:avLst/>
              <a:gdLst/>
              <a:ahLst/>
              <a:cxnLst/>
              <a:rect l="l" t="t" r="r" b="b"/>
              <a:pathLst>
                <a:path w="3686629" h="714829" extrusionOk="0">
                  <a:moveTo>
                    <a:pt x="0" y="0"/>
                  </a:moveTo>
                  <a:lnTo>
                    <a:pt x="3686629" y="0"/>
                  </a:lnTo>
                  <a:lnTo>
                    <a:pt x="3435202" y="714829"/>
                  </a:lnTo>
                  <a:lnTo>
                    <a:pt x="0" y="7148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</p:sp>
        <p:sp>
          <p:nvSpPr>
            <p:cNvPr id="13" name="Google Shape;13;p21"/>
            <p:cNvSpPr/>
            <p:nvPr/>
          </p:nvSpPr>
          <p:spPr>
            <a:xfrm>
              <a:off x="1362960" y="432000"/>
              <a:ext cx="521280" cy="44928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1"/>
            <p:cNvSpPr/>
            <p:nvPr/>
          </p:nvSpPr>
          <p:spPr>
            <a:xfrm>
              <a:off x="1499040" y="542520"/>
              <a:ext cx="248760" cy="229320"/>
            </a:xfrm>
            <a:custGeom>
              <a:avLst/>
              <a:gdLst/>
              <a:ahLst/>
              <a:cxnLst/>
              <a:rect l="l" t="t" r="r" b="b"/>
              <a:pathLst>
                <a:path w="578320" h="533197" extrusionOk="0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" name="Google Shape;15;p21"/>
          <p:cNvGrpSpPr/>
          <p:nvPr/>
        </p:nvGrpSpPr>
        <p:grpSpPr>
          <a:xfrm>
            <a:off x="0" y="379440"/>
            <a:ext cx="1123200" cy="553680"/>
            <a:chOff x="0" y="379440"/>
            <a:chExt cx="1123200" cy="553680"/>
          </a:xfrm>
        </p:grpSpPr>
        <p:grpSp>
          <p:nvGrpSpPr>
            <p:cNvPr id="16" name="Google Shape;16;p21"/>
            <p:cNvGrpSpPr/>
            <p:nvPr/>
          </p:nvGrpSpPr>
          <p:grpSpPr>
            <a:xfrm>
              <a:off x="0" y="379440"/>
              <a:ext cx="481320" cy="553680"/>
              <a:chOff x="0" y="379440"/>
              <a:chExt cx="481320" cy="553680"/>
            </a:xfrm>
          </p:grpSpPr>
          <p:sp>
            <p:nvSpPr>
              <p:cNvPr id="17" name="Google Shape;17;p21"/>
              <p:cNvSpPr/>
              <p:nvPr/>
            </p:nvSpPr>
            <p:spPr>
              <a:xfrm rot="10800000" flipH="1">
                <a:off x="360" y="379440"/>
                <a:ext cx="320760" cy="276480"/>
              </a:xfrm>
              <a:prstGeom prst="triangle">
                <a:avLst>
                  <a:gd name="adj" fmla="val 50000"/>
                </a:avLst>
              </a:prstGeom>
              <a:solidFill>
                <a:srgbClr val="EB1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21"/>
              <p:cNvSpPr/>
              <p:nvPr/>
            </p:nvSpPr>
            <p:spPr>
              <a:xfrm>
                <a:off x="160560" y="379800"/>
                <a:ext cx="320760" cy="276480"/>
              </a:xfrm>
              <a:prstGeom prst="triangle">
                <a:avLst>
                  <a:gd name="adj" fmla="val 50000"/>
                </a:avLst>
              </a:prstGeom>
              <a:solidFill>
                <a:srgbClr val="C212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21"/>
              <p:cNvSpPr/>
              <p:nvPr/>
            </p:nvSpPr>
            <p:spPr>
              <a:xfrm rot="10800000" flipH="1">
                <a:off x="160560" y="656280"/>
                <a:ext cx="320760" cy="276480"/>
              </a:xfrm>
              <a:prstGeom prst="triangle">
                <a:avLst>
                  <a:gd name="adj" fmla="val 50000"/>
                </a:avLst>
              </a:prstGeom>
              <a:solidFill>
                <a:srgbClr val="ED37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21"/>
              <p:cNvSpPr/>
              <p:nvPr/>
            </p:nvSpPr>
            <p:spPr>
              <a:xfrm>
                <a:off x="0" y="656640"/>
                <a:ext cx="320760" cy="276480"/>
              </a:xfrm>
              <a:prstGeom prst="triangle">
                <a:avLst>
                  <a:gd name="adj" fmla="val 50000"/>
                </a:avLst>
              </a:prstGeom>
              <a:solidFill>
                <a:srgbClr val="8800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" name="Google Shape;21;p21"/>
            <p:cNvSpPr/>
            <p:nvPr/>
          </p:nvSpPr>
          <p:spPr>
            <a:xfrm rot="10800000" flipH="1">
              <a:off x="321120" y="37944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EB1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1"/>
            <p:cNvSpPr/>
            <p:nvPr/>
          </p:nvSpPr>
          <p:spPr>
            <a:xfrm>
              <a:off x="481680" y="37980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C21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1"/>
            <p:cNvSpPr/>
            <p:nvPr/>
          </p:nvSpPr>
          <p:spPr>
            <a:xfrm rot="10800000" flipH="1">
              <a:off x="481680" y="65628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ED37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1"/>
            <p:cNvSpPr/>
            <p:nvPr/>
          </p:nvSpPr>
          <p:spPr>
            <a:xfrm>
              <a:off x="320760" y="65664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8800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1"/>
            <p:cNvSpPr/>
            <p:nvPr/>
          </p:nvSpPr>
          <p:spPr>
            <a:xfrm rot="10800000" flipH="1">
              <a:off x="642240" y="37944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EB1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1"/>
            <p:cNvSpPr/>
            <p:nvPr/>
          </p:nvSpPr>
          <p:spPr>
            <a:xfrm>
              <a:off x="802440" y="37980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C21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1"/>
            <p:cNvSpPr/>
            <p:nvPr/>
          </p:nvSpPr>
          <p:spPr>
            <a:xfrm rot="10800000" flipH="1">
              <a:off x="802440" y="65628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ED37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1"/>
            <p:cNvSpPr/>
            <p:nvPr/>
          </p:nvSpPr>
          <p:spPr>
            <a:xfrm>
              <a:off x="641880" y="65664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8800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" name="Google Shape;29;p21"/>
          <p:cNvGrpSpPr/>
          <p:nvPr/>
        </p:nvGrpSpPr>
        <p:grpSpPr>
          <a:xfrm>
            <a:off x="0" y="6706080"/>
            <a:ext cx="12191760" cy="150120"/>
            <a:chOff x="0" y="6706080"/>
            <a:chExt cx="12191760" cy="150120"/>
          </a:xfrm>
        </p:grpSpPr>
        <p:sp>
          <p:nvSpPr>
            <p:cNvPr id="30" name="Google Shape;30;p21"/>
            <p:cNvSpPr/>
            <p:nvPr/>
          </p:nvSpPr>
          <p:spPr>
            <a:xfrm>
              <a:off x="0" y="6706080"/>
              <a:ext cx="12191760" cy="150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1"/>
            <p:cNvSpPr/>
            <p:nvPr/>
          </p:nvSpPr>
          <p:spPr>
            <a:xfrm>
              <a:off x="0" y="6780960"/>
              <a:ext cx="12191760" cy="74880"/>
            </a:xfrm>
            <a:prstGeom prst="rect">
              <a:avLst/>
            </a:prstGeom>
            <a:solidFill>
              <a:srgbClr val="C21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" name="Google Shape;32;p21"/>
          <p:cNvSpPr txBox="1">
            <a:spLocks noGrp="1"/>
          </p:cNvSpPr>
          <p:nvPr>
            <p:ph type="body" idx="1"/>
          </p:nvPr>
        </p:nvSpPr>
        <p:spPr>
          <a:xfrm>
            <a:off x="5352120" y="-15120"/>
            <a:ext cx="6839640" cy="68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24"/>
          <p:cNvGrpSpPr/>
          <p:nvPr/>
        </p:nvGrpSpPr>
        <p:grpSpPr>
          <a:xfrm>
            <a:off x="0" y="379800"/>
            <a:ext cx="1946160" cy="553320"/>
            <a:chOff x="0" y="379800"/>
            <a:chExt cx="1946160" cy="553320"/>
          </a:xfrm>
        </p:grpSpPr>
        <p:sp>
          <p:nvSpPr>
            <p:cNvPr id="84" name="Google Shape;84;p24"/>
            <p:cNvSpPr/>
            <p:nvPr/>
          </p:nvSpPr>
          <p:spPr>
            <a:xfrm>
              <a:off x="0" y="379800"/>
              <a:ext cx="1946160" cy="553320"/>
            </a:xfrm>
            <a:prstGeom prst="homePlate">
              <a:avLst>
                <a:gd name="adj" fmla="val 23896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4"/>
            <p:cNvSpPr/>
            <p:nvPr/>
          </p:nvSpPr>
          <p:spPr>
            <a:xfrm>
              <a:off x="0" y="656640"/>
              <a:ext cx="1946160" cy="276480"/>
            </a:xfrm>
            <a:custGeom>
              <a:avLst/>
              <a:gdLst/>
              <a:ahLst/>
              <a:cxnLst/>
              <a:rect l="l" t="t" r="r" b="b"/>
              <a:pathLst>
                <a:path w="3686629" h="714829" extrusionOk="0">
                  <a:moveTo>
                    <a:pt x="0" y="0"/>
                  </a:moveTo>
                  <a:lnTo>
                    <a:pt x="3686629" y="0"/>
                  </a:lnTo>
                  <a:lnTo>
                    <a:pt x="3435202" y="714829"/>
                  </a:lnTo>
                  <a:lnTo>
                    <a:pt x="0" y="7148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</p:sp>
        <p:sp>
          <p:nvSpPr>
            <p:cNvPr id="86" name="Google Shape;86;p24"/>
            <p:cNvSpPr/>
            <p:nvPr/>
          </p:nvSpPr>
          <p:spPr>
            <a:xfrm>
              <a:off x="1362960" y="432000"/>
              <a:ext cx="521280" cy="44928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4"/>
            <p:cNvSpPr/>
            <p:nvPr/>
          </p:nvSpPr>
          <p:spPr>
            <a:xfrm>
              <a:off x="1499040" y="542520"/>
              <a:ext cx="248760" cy="229320"/>
            </a:xfrm>
            <a:custGeom>
              <a:avLst/>
              <a:gdLst/>
              <a:ahLst/>
              <a:cxnLst/>
              <a:rect l="l" t="t" r="r" b="b"/>
              <a:pathLst>
                <a:path w="578320" h="533197" extrusionOk="0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" name="Google Shape;88;p24"/>
          <p:cNvGrpSpPr/>
          <p:nvPr/>
        </p:nvGrpSpPr>
        <p:grpSpPr>
          <a:xfrm>
            <a:off x="0" y="379440"/>
            <a:ext cx="1123200" cy="553680"/>
            <a:chOff x="0" y="379440"/>
            <a:chExt cx="1123200" cy="553680"/>
          </a:xfrm>
        </p:grpSpPr>
        <p:grpSp>
          <p:nvGrpSpPr>
            <p:cNvPr id="89" name="Google Shape;89;p24"/>
            <p:cNvGrpSpPr/>
            <p:nvPr/>
          </p:nvGrpSpPr>
          <p:grpSpPr>
            <a:xfrm>
              <a:off x="0" y="379440"/>
              <a:ext cx="481320" cy="553680"/>
              <a:chOff x="0" y="379440"/>
              <a:chExt cx="481320" cy="553680"/>
            </a:xfrm>
          </p:grpSpPr>
          <p:sp>
            <p:nvSpPr>
              <p:cNvPr id="90" name="Google Shape;90;p24"/>
              <p:cNvSpPr/>
              <p:nvPr/>
            </p:nvSpPr>
            <p:spPr>
              <a:xfrm rot="10800000" flipH="1">
                <a:off x="360" y="379440"/>
                <a:ext cx="320760" cy="276480"/>
              </a:xfrm>
              <a:prstGeom prst="triangle">
                <a:avLst>
                  <a:gd name="adj" fmla="val 50000"/>
                </a:avLst>
              </a:prstGeom>
              <a:solidFill>
                <a:srgbClr val="EB1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24"/>
              <p:cNvSpPr/>
              <p:nvPr/>
            </p:nvSpPr>
            <p:spPr>
              <a:xfrm>
                <a:off x="160560" y="379800"/>
                <a:ext cx="320760" cy="276480"/>
              </a:xfrm>
              <a:prstGeom prst="triangle">
                <a:avLst>
                  <a:gd name="adj" fmla="val 50000"/>
                </a:avLst>
              </a:prstGeom>
              <a:solidFill>
                <a:srgbClr val="C212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24"/>
              <p:cNvSpPr/>
              <p:nvPr/>
            </p:nvSpPr>
            <p:spPr>
              <a:xfrm rot="10800000" flipH="1">
                <a:off x="160560" y="656280"/>
                <a:ext cx="320760" cy="276480"/>
              </a:xfrm>
              <a:prstGeom prst="triangle">
                <a:avLst>
                  <a:gd name="adj" fmla="val 50000"/>
                </a:avLst>
              </a:prstGeom>
              <a:solidFill>
                <a:srgbClr val="ED37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24"/>
              <p:cNvSpPr/>
              <p:nvPr/>
            </p:nvSpPr>
            <p:spPr>
              <a:xfrm>
                <a:off x="0" y="656640"/>
                <a:ext cx="320760" cy="276480"/>
              </a:xfrm>
              <a:prstGeom prst="triangle">
                <a:avLst>
                  <a:gd name="adj" fmla="val 50000"/>
                </a:avLst>
              </a:prstGeom>
              <a:solidFill>
                <a:srgbClr val="8800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4" name="Google Shape;94;p24"/>
            <p:cNvSpPr/>
            <p:nvPr/>
          </p:nvSpPr>
          <p:spPr>
            <a:xfrm rot="10800000" flipH="1">
              <a:off x="321120" y="37944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EB1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4"/>
            <p:cNvSpPr/>
            <p:nvPr/>
          </p:nvSpPr>
          <p:spPr>
            <a:xfrm>
              <a:off x="481680" y="37980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C21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4"/>
            <p:cNvSpPr/>
            <p:nvPr/>
          </p:nvSpPr>
          <p:spPr>
            <a:xfrm rot="10800000" flipH="1">
              <a:off x="481680" y="65628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ED37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4"/>
            <p:cNvSpPr/>
            <p:nvPr/>
          </p:nvSpPr>
          <p:spPr>
            <a:xfrm>
              <a:off x="320760" y="65664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8800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4"/>
            <p:cNvSpPr/>
            <p:nvPr/>
          </p:nvSpPr>
          <p:spPr>
            <a:xfrm rot="10800000" flipH="1">
              <a:off x="642240" y="37944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EB1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4"/>
            <p:cNvSpPr/>
            <p:nvPr/>
          </p:nvSpPr>
          <p:spPr>
            <a:xfrm>
              <a:off x="802440" y="37980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C21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4"/>
            <p:cNvSpPr/>
            <p:nvPr/>
          </p:nvSpPr>
          <p:spPr>
            <a:xfrm rot="10800000" flipH="1">
              <a:off x="802440" y="65628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ED37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4"/>
            <p:cNvSpPr/>
            <p:nvPr/>
          </p:nvSpPr>
          <p:spPr>
            <a:xfrm>
              <a:off x="641880" y="65664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8800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" name="Google Shape;102;p24"/>
          <p:cNvGrpSpPr/>
          <p:nvPr/>
        </p:nvGrpSpPr>
        <p:grpSpPr>
          <a:xfrm>
            <a:off x="0" y="6706080"/>
            <a:ext cx="12191760" cy="150120"/>
            <a:chOff x="0" y="6706080"/>
            <a:chExt cx="12191760" cy="150120"/>
          </a:xfrm>
        </p:grpSpPr>
        <p:sp>
          <p:nvSpPr>
            <p:cNvPr id="103" name="Google Shape;103;p24"/>
            <p:cNvSpPr/>
            <p:nvPr/>
          </p:nvSpPr>
          <p:spPr>
            <a:xfrm>
              <a:off x="0" y="6706080"/>
              <a:ext cx="12191760" cy="150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4"/>
            <p:cNvSpPr/>
            <p:nvPr/>
          </p:nvSpPr>
          <p:spPr>
            <a:xfrm>
              <a:off x="0" y="6780960"/>
              <a:ext cx="12191760" cy="74880"/>
            </a:xfrm>
            <a:prstGeom prst="rect">
              <a:avLst/>
            </a:prstGeom>
            <a:solidFill>
              <a:srgbClr val="C21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" name="Google Shape;105;p24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/>
          <p:nvPr/>
        </p:nvSpPr>
        <p:spPr>
          <a:xfrm>
            <a:off x="4317840" y="2971800"/>
            <a:ext cx="3555720" cy="22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lang="en-US" sz="300" b="0" i="0" u="none" strike="noStrike" cap="non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感谢您下载包图网平台上提供的PPT作品，为了您和包图网以及原创作者的利益，请勿复制、传播、销售，否则将承担法律责任！包图网将对作品进行维权，按照传播下载次数进行十倍的索取赔偿！</a:t>
            </a:r>
            <a:endParaRPr sz="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ibaotu.com</a:t>
            </a: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7" name="Google Shape;157;p26"/>
          <p:cNvGrpSpPr/>
          <p:nvPr/>
        </p:nvGrpSpPr>
        <p:grpSpPr>
          <a:xfrm>
            <a:off x="0" y="379800"/>
            <a:ext cx="1946160" cy="553320"/>
            <a:chOff x="0" y="379800"/>
            <a:chExt cx="1946160" cy="553320"/>
          </a:xfrm>
        </p:grpSpPr>
        <p:sp>
          <p:nvSpPr>
            <p:cNvPr id="158" name="Google Shape;158;p26"/>
            <p:cNvSpPr/>
            <p:nvPr/>
          </p:nvSpPr>
          <p:spPr>
            <a:xfrm>
              <a:off x="0" y="379800"/>
              <a:ext cx="1946160" cy="553320"/>
            </a:xfrm>
            <a:prstGeom prst="homePlate">
              <a:avLst>
                <a:gd name="adj" fmla="val 23896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6"/>
            <p:cNvSpPr/>
            <p:nvPr/>
          </p:nvSpPr>
          <p:spPr>
            <a:xfrm>
              <a:off x="0" y="656640"/>
              <a:ext cx="1946160" cy="276480"/>
            </a:xfrm>
            <a:custGeom>
              <a:avLst/>
              <a:gdLst/>
              <a:ahLst/>
              <a:cxnLst/>
              <a:rect l="l" t="t" r="r" b="b"/>
              <a:pathLst>
                <a:path w="3686629" h="714829" extrusionOk="0">
                  <a:moveTo>
                    <a:pt x="0" y="0"/>
                  </a:moveTo>
                  <a:lnTo>
                    <a:pt x="3686629" y="0"/>
                  </a:lnTo>
                  <a:lnTo>
                    <a:pt x="3435202" y="714829"/>
                  </a:lnTo>
                  <a:lnTo>
                    <a:pt x="0" y="7148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</p:sp>
        <p:sp>
          <p:nvSpPr>
            <p:cNvPr id="160" name="Google Shape;160;p26"/>
            <p:cNvSpPr/>
            <p:nvPr/>
          </p:nvSpPr>
          <p:spPr>
            <a:xfrm>
              <a:off x="1362960" y="432000"/>
              <a:ext cx="521280" cy="44928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6"/>
            <p:cNvSpPr/>
            <p:nvPr/>
          </p:nvSpPr>
          <p:spPr>
            <a:xfrm>
              <a:off x="1499040" y="542520"/>
              <a:ext cx="248760" cy="229320"/>
            </a:xfrm>
            <a:custGeom>
              <a:avLst/>
              <a:gdLst/>
              <a:ahLst/>
              <a:cxnLst/>
              <a:rect l="l" t="t" r="r" b="b"/>
              <a:pathLst>
                <a:path w="578320" h="533197" extrusionOk="0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2" name="Google Shape;162;p26"/>
          <p:cNvGrpSpPr/>
          <p:nvPr/>
        </p:nvGrpSpPr>
        <p:grpSpPr>
          <a:xfrm>
            <a:off x="0" y="379440"/>
            <a:ext cx="1123200" cy="553680"/>
            <a:chOff x="0" y="379440"/>
            <a:chExt cx="1123200" cy="553680"/>
          </a:xfrm>
        </p:grpSpPr>
        <p:grpSp>
          <p:nvGrpSpPr>
            <p:cNvPr id="163" name="Google Shape;163;p26"/>
            <p:cNvGrpSpPr/>
            <p:nvPr/>
          </p:nvGrpSpPr>
          <p:grpSpPr>
            <a:xfrm>
              <a:off x="0" y="379440"/>
              <a:ext cx="481320" cy="553680"/>
              <a:chOff x="0" y="379440"/>
              <a:chExt cx="481320" cy="553680"/>
            </a:xfrm>
          </p:grpSpPr>
          <p:sp>
            <p:nvSpPr>
              <p:cNvPr id="164" name="Google Shape;164;p26"/>
              <p:cNvSpPr/>
              <p:nvPr/>
            </p:nvSpPr>
            <p:spPr>
              <a:xfrm rot="10800000" flipH="1">
                <a:off x="360" y="379440"/>
                <a:ext cx="320760" cy="276480"/>
              </a:xfrm>
              <a:prstGeom prst="triangle">
                <a:avLst>
                  <a:gd name="adj" fmla="val 50000"/>
                </a:avLst>
              </a:prstGeom>
              <a:solidFill>
                <a:srgbClr val="EB1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26"/>
              <p:cNvSpPr/>
              <p:nvPr/>
            </p:nvSpPr>
            <p:spPr>
              <a:xfrm>
                <a:off x="160560" y="379800"/>
                <a:ext cx="320760" cy="276480"/>
              </a:xfrm>
              <a:prstGeom prst="triangle">
                <a:avLst>
                  <a:gd name="adj" fmla="val 50000"/>
                </a:avLst>
              </a:prstGeom>
              <a:solidFill>
                <a:srgbClr val="C212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26"/>
              <p:cNvSpPr/>
              <p:nvPr/>
            </p:nvSpPr>
            <p:spPr>
              <a:xfrm rot="10800000" flipH="1">
                <a:off x="160560" y="656280"/>
                <a:ext cx="320760" cy="276480"/>
              </a:xfrm>
              <a:prstGeom prst="triangle">
                <a:avLst>
                  <a:gd name="adj" fmla="val 50000"/>
                </a:avLst>
              </a:prstGeom>
              <a:solidFill>
                <a:srgbClr val="ED37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26"/>
              <p:cNvSpPr/>
              <p:nvPr/>
            </p:nvSpPr>
            <p:spPr>
              <a:xfrm>
                <a:off x="0" y="656640"/>
                <a:ext cx="320760" cy="276480"/>
              </a:xfrm>
              <a:prstGeom prst="triangle">
                <a:avLst>
                  <a:gd name="adj" fmla="val 50000"/>
                </a:avLst>
              </a:prstGeom>
              <a:solidFill>
                <a:srgbClr val="8800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8" name="Google Shape;168;p26"/>
            <p:cNvSpPr/>
            <p:nvPr/>
          </p:nvSpPr>
          <p:spPr>
            <a:xfrm rot="10800000" flipH="1">
              <a:off x="321120" y="37944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EB1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6"/>
            <p:cNvSpPr/>
            <p:nvPr/>
          </p:nvSpPr>
          <p:spPr>
            <a:xfrm>
              <a:off x="481680" y="37980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C21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6"/>
            <p:cNvSpPr/>
            <p:nvPr/>
          </p:nvSpPr>
          <p:spPr>
            <a:xfrm rot="10800000" flipH="1">
              <a:off x="481680" y="65628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ED37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6"/>
            <p:cNvSpPr/>
            <p:nvPr/>
          </p:nvSpPr>
          <p:spPr>
            <a:xfrm>
              <a:off x="320760" y="65664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8800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6"/>
            <p:cNvSpPr/>
            <p:nvPr/>
          </p:nvSpPr>
          <p:spPr>
            <a:xfrm rot="10800000" flipH="1">
              <a:off x="642240" y="37944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EB1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6"/>
            <p:cNvSpPr/>
            <p:nvPr/>
          </p:nvSpPr>
          <p:spPr>
            <a:xfrm>
              <a:off x="802440" y="37980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C21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6"/>
            <p:cNvSpPr/>
            <p:nvPr/>
          </p:nvSpPr>
          <p:spPr>
            <a:xfrm rot="10800000" flipH="1">
              <a:off x="802440" y="65628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ED37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6"/>
            <p:cNvSpPr/>
            <p:nvPr/>
          </p:nvSpPr>
          <p:spPr>
            <a:xfrm>
              <a:off x="641880" y="65664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8800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6" name="Google Shape;176;p26"/>
          <p:cNvGrpSpPr/>
          <p:nvPr/>
        </p:nvGrpSpPr>
        <p:grpSpPr>
          <a:xfrm>
            <a:off x="0" y="6706080"/>
            <a:ext cx="12191760" cy="150120"/>
            <a:chOff x="0" y="6706080"/>
            <a:chExt cx="12191760" cy="150120"/>
          </a:xfrm>
        </p:grpSpPr>
        <p:sp>
          <p:nvSpPr>
            <p:cNvPr id="177" name="Google Shape;177;p26"/>
            <p:cNvSpPr/>
            <p:nvPr/>
          </p:nvSpPr>
          <p:spPr>
            <a:xfrm>
              <a:off x="0" y="6706080"/>
              <a:ext cx="12191760" cy="150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0" y="6780960"/>
              <a:ext cx="12191760" cy="74880"/>
            </a:xfrm>
            <a:prstGeom prst="rect">
              <a:avLst/>
            </a:prstGeom>
            <a:solidFill>
              <a:srgbClr val="C21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" name="Google Shape;179;p26"/>
          <p:cNvSpPr txBox="1">
            <a:spLocks noGrp="1"/>
          </p:cNvSpPr>
          <p:nvPr>
            <p:ph type="body" idx="1"/>
          </p:nvPr>
        </p:nvSpPr>
        <p:spPr>
          <a:xfrm>
            <a:off x="768960" y="1781640"/>
            <a:ext cx="2143080" cy="214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6"/>
          <p:cNvSpPr txBox="1">
            <a:spLocks noGrp="1"/>
          </p:cNvSpPr>
          <p:nvPr>
            <p:ph type="body" idx="2"/>
          </p:nvPr>
        </p:nvSpPr>
        <p:spPr>
          <a:xfrm>
            <a:off x="2899080" y="3915360"/>
            <a:ext cx="2144880" cy="21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" name="Google Shape;181;p26"/>
          <p:cNvSpPr txBox="1">
            <a:spLocks noGrp="1"/>
          </p:cNvSpPr>
          <p:nvPr>
            <p:ph type="body" idx="3"/>
          </p:nvPr>
        </p:nvSpPr>
        <p:spPr>
          <a:xfrm>
            <a:off x="5034600" y="1781640"/>
            <a:ext cx="2133360" cy="213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" name="Google Shape;182;p26"/>
          <p:cNvSpPr txBox="1">
            <a:spLocks noGrp="1"/>
          </p:cNvSpPr>
          <p:nvPr>
            <p:ph type="body" idx="4"/>
          </p:nvPr>
        </p:nvSpPr>
        <p:spPr>
          <a:xfrm>
            <a:off x="9300960" y="1781640"/>
            <a:ext cx="2123280" cy="213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6"/>
          <p:cNvSpPr txBox="1">
            <a:spLocks noGrp="1"/>
          </p:cNvSpPr>
          <p:nvPr>
            <p:ph type="sldNum" idx="12"/>
          </p:nvPr>
        </p:nvSpPr>
        <p:spPr>
          <a:xfrm>
            <a:off x="11025360" y="490680"/>
            <a:ext cx="58392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1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1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1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1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1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1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1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1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1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i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" name="Google Shape;184;p26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7" r:id="rId2"/>
    <p:sldLayoutId id="2147483678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3"/>
          <p:cNvSpPr/>
          <p:nvPr/>
        </p:nvSpPr>
        <p:spPr>
          <a:xfrm>
            <a:off x="4317840" y="2971800"/>
            <a:ext cx="3555720" cy="22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lang="en-US" sz="300" b="0" i="0" u="none" strike="noStrike" cap="non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感谢您下载包图网平台上提供的PPT作品，为了您和包图网以及原创作者的利益，请勿复制、传播、销售，否则将承担法律责任！包图网将对作品进行维权，按照传播下载次数进行十倍的索取赔偿！</a:t>
            </a:r>
            <a:endParaRPr sz="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ibaotu.com</a:t>
            </a: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6" name="Google Shape;386;p33"/>
          <p:cNvGrpSpPr/>
          <p:nvPr/>
        </p:nvGrpSpPr>
        <p:grpSpPr>
          <a:xfrm>
            <a:off x="0" y="379800"/>
            <a:ext cx="1946160" cy="553320"/>
            <a:chOff x="0" y="379800"/>
            <a:chExt cx="1946160" cy="553320"/>
          </a:xfrm>
        </p:grpSpPr>
        <p:sp>
          <p:nvSpPr>
            <p:cNvPr id="387" name="Google Shape;387;p33"/>
            <p:cNvSpPr/>
            <p:nvPr/>
          </p:nvSpPr>
          <p:spPr>
            <a:xfrm>
              <a:off x="0" y="379800"/>
              <a:ext cx="1946160" cy="553320"/>
            </a:xfrm>
            <a:prstGeom prst="homePlate">
              <a:avLst>
                <a:gd name="adj" fmla="val 23896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33"/>
            <p:cNvSpPr/>
            <p:nvPr/>
          </p:nvSpPr>
          <p:spPr>
            <a:xfrm>
              <a:off x="0" y="656640"/>
              <a:ext cx="1946160" cy="276480"/>
            </a:xfrm>
            <a:custGeom>
              <a:avLst/>
              <a:gdLst/>
              <a:ahLst/>
              <a:cxnLst/>
              <a:rect l="l" t="t" r="r" b="b"/>
              <a:pathLst>
                <a:path w="3686629" h="714829" extrusionOk="0">
                  <a:moveTo>
                    <a:pt x="0" y="0"/>
                  </a:moveTo>
                  <a:lnTo>
                    <a:pt x="3686629" y="0"/>
                  </a:lnTo>
                  <a:lnTo>
                    <a:pt x="3435202" y="714829"/>
                  </a:lnTo>
                  <a:lnTo>
                    <a:pt x="0" y="7148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</p:sp>
        <p:sp>
          <p:nvSpPr>
            <p:cNvPr id="389" name="Google Shape;389;p33"/>
            <p:cNvSpPr/>
            <p:nvPr/>
          </p:nvSpPr>
          <p:spPr>
            <a:xfrm>
              <a:off x="1362960" y="432000"/>
              <a:ext cx="521280" cy="44928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33"/>
            <p:cNvSpPr/>
            <p:nvPr/>
          </p:nvSpPr>
          <p:spPr>
            <a:xfrm>
              <a:off x="1499040" y="542520"/>
              <a:ext cx="248760" cy="229320"/>
            </a:xfrm>
            <a:custGeom>
              <a:avLst/>
              <a:gdLst/>
              <a:ahLst/>
              <a:cxnLst/>
              <a:rect l="l" t="t" r="r" b="b"/>
              <a:pathLst>
                <a:path w="578320" h="533197" extrusionOk="0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1" name="Google Shape;391;p33"/>
          <p:cNvGrpSpPr/>
          <p:nvPr/>
        </p:nvGrpSpPr>
        <p:grpSpPr>
          <a:xfrm>
            <a:off x="0" y="379440"/>
            <a:ext cx="1123200" cy="553680"/>
            <a:chOff x="0" y="379440"/>
            <a:chExt cx="1123200" cy="553680"/>
          </a:xfrm>
        </p:grpSpPr>
        <p:grpSp>
          <p:nvGrpSpPr>
            <p:cNvPr id="392" name="Google Shape;392;p33"/>
            <p:cNvGrpSpPr/>
            <p:nvPr/>
          </p:nvGrpSpPr>
          <p:grpSpPr>
            <a:xfrm>
              <a:off x="0" y="379440"/>
              <a:ext cx="481320" cy="553680"/>
              <a:chOff x="0" y="379440"/>
              <a:chExt cx="481320" cy="553680"/>
            </a:xfrm>
          </p:grpSpPr>
          <p:sp>
            <p:nvSpPr>
              <p:cNvPr id="393" name="Google Shape;393;p33"/>
              <p:cNvSpPr/>
              <p:nvPr/>
            </p:nvSpPr>
            <p:spPr>
              <a:xfrm rot="10800000" flipH="1">
                <a:off x="360" y="379440"/>
                <a:ext cx="320760" cy="276480"/>
              </a:xfrm>
              <a:prstGeom prst="triangle">
                <a:avLst>
                  <a:gd name="adj" fmla="val 50000"/>
                </a:avLst>
              </a:prstGeom>
              <a:solidFill>
                <a:srgbClr val="EB1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33"/>
              <p:cNvSpPr/>
              <p:nvPr/>
            </p:nvSpPr>
            <p:spPr>
              <a:xfrm>
                <a:off x="160560" y="379800"/>
                <a:ext cx="320760" cy="276480"/>
              </a:xfrm>
              <a:prstGeom prst="triangle">
                <a:avLst>
                  <a:gd name="adj" fmla="val 50000"/>
                </a:avLst>
              </a:prstGeom>
              <a:solidFill>
                <a:srgbClr val="C212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33"/>
              <p:cNvSpPr/>
              <p:nvPr/>
            </p:nvSpPr>
            <p:spPr>
              <a:xfrm rot="10800000" flipH="1">
                <a:off x="160560" y="656280"/>
                <a:ext cx="320760" cy="276480"/>
              </a:xfrm>
              <a:prstGeom prst="triangle">
                <a:avLst>
                  <a:gd name="adj" fmla="val 50000"/>
                </a:avLst>
              </a:prstGeom>
              <a:solidFill>
                <a:srgbClr val="ED37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33"/>
              <p:cNvSpPr/>
              <p:nvPr/>
            </p:nvSpPr>
            <p:spPr>
              <a:xfrm>
                <a:off x="0" y="656640"/>
                <a:ext cx="320760" cy="276480"/>
              </a:xfrm>
              <a:prstGeom prst="triangle">
                <a:avLst>
                  <a:gd name="adj" fmla="val 50000"/>
                </a:avLst>
              </a:prstGeom>
              <a:solidFill>
                <a:srgbClr val="8800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7" name="Google Shape;397;p33"/>
            <p:cNvSpPr/>
            <p:nvPr/>
          </p:nvSpPr>
          <p:spPr>
            <a:xfrm rot="10800000" flipH="1">
              <a:off x="321120" y="37944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EB1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33"/>
            <p:cNvSpPr/>
            <p:nvPr/>
          </p:nvSpPr>
          <p:spPr>
            <a:xfrm>
              <a:off x="481680" y="37980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C21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33"/>
            <p:cNvSpPr/>
            <p:nvPr/>
          </p:nvSpPr>
          <p:spPr>
            <a:xfrm rot="10800000" flipH="1">
              <a:off x="481680" y="65628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ED37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33"/>
            <p:cNvSpPr/>
            <p:nvPr/>
          </p:nvSpPr>
          <p:spPr>
            <a:xfrm>
              <a:off x="320760" y="65664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8800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33"/>
            <p:cNvSpPr/>
            <p:nvPr/>
          </p:nvSpPr>
          <p:spPr>
            <a:xfrm rot="10800000" flipH="1">
              <a:off x="642240" y="37944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EB1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802440" y="37980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C21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33"/>
            <p:cNvSpPr/>
            <p:nvPr/>
          </p:nvSpPr>
          <p:spPr>
            <a:xfrm rot="10800000" flipH="1">
              <a:off x="802440" y="65628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ED37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641880" y="656640"/>
              <a:ext cx="320760" cy="276480"/>
            </a:xfrm>
            <a:prstGeom prst="triangle">
              <a:avLst>
                <a:gd name="adj" fmla="val 50000"/>
              </a:avLst>
            </a:prstGeom>
            <a:solidFill>
              <a:srgbClr val="8800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5" name="Google Shape;405;p33"/>
          <p:cNvGrpSpPr/>
          <p:nvPr/>
        </p:nvGrpSpPr>
        <p:grpSpPr>
          <a:xfrm>
            <a:off x="0" y="6706080"/>
            <a:ext cx="12191760" cy="150120"/>
            <a:chOff x="0" y="6706080"/>
            <a:chExt cx="12191760" cy="150120"/>
          </a:xfrm>
        </p:grpSpPr>
        <p:sp>
          <p:nvSpPr>
            <p:cNvPr id="406" name="Google Shape;406;p33"/>
            <p:cNvSpPr/>
            <p:nvPr/>
          </p:nvSpPr>
          <p:spPr>
            <a:xfrm>
              <a:off x="0" y="6706080"/>
              <a:ext cx="12191760" cy="150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33"/>
            <p:cNvSpPr/>
            <p:nvPr/>
          </p:nvSpPr>
          <p:spPr>
            <a:xfrm>
              <a:off x="0" y="6780960"/>
              <a:ext cx="12191760" cy="74880"/>
            </a:xfrm>
            <a:prstGeom prst="rect">
              <a:avLst/>
            </a:prstGeom>
            <a:solidFill>
              <a:srgbClr val="C212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8" name="Google Shape;408;p33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3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7.png"/><Relationship Id="rId11" Type="http://schemas.openxmlformats.org/officeDocument/2006/relationships/image" Target="../media/image52.sv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svg"/><Relationship Id="rId3" Type="http://schemas.openxmlformats.org/officeDocument/2006/relationships/image" Target="../media/image10.pn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2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5" Type="http://schemas.openxmlformats.org/officeDocument/2006/relationships/image" Target="../media/image28.svg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image" Target="../media/image22.svg"/><Relationship Id="rId1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"/>
          <p:cNvSpPr txBox="1"/>
          <p:nvPr/>
        </p:nvSpPr>
        <p:spPr>
          <a:xfrm>
            <a:off x="3978780" y="1158442"/>
            <a:ext cx="544812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2800" b="1" i="0" u="none" strike="noStrike" cap="none" dirty="0" smtClean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BÁO CÁO ĐỒ ÁN TỐT NGHIỆP</a:t>
            </a:r>
            <a:endParaRPr sz="2800" b="1" i="0" u="none" strike="noStrike" cap="none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1"/>
          <p:cNvSpPr txBox="1"/>
          <p:nvPr/>
        </p:nvSpPr>
        <p:spPr>
          <a:xfrm>
            <a:off x="681867" y="4481673"/>
            <a:ext cx="849894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1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Mã</a:t>
            </a:r>
            <a:r>
              <a:rPr lang="en-US" sz="24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sinh</a:t>
            </a:r>
            <a:r>
              <a:rPr lang="en-US" sz="24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viên</a:t>
            </a:r>
            <a:r>
              <a:rPr lang="en-US" sz="24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2020601657	</a:t>
            </a:r>
            <a:r>
              <a:rPr lang="en-US" sz="2400" b="1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Khóa</a:t>
            </a:r>
            <a:r>
              <a:rPr lang="en-US" sz="24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K15</a:t>
            </a: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1"/>
          <p:cNvSpPr txBox="1"/>
          <p:nvPr/>
        </p:nvSpPr>
        <p:spPr>
          <a:xfrm>
            <a:off x="681867" y="5046257"/>
            <a:ext cx="851124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GVHD: </a:t>
            </a:r>
            <a:r>
              <a:rPr lang="en-US" sz="2400" b="1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ThS</a:t>
            </a:r>
            <a:r>
              <a:rPr lang="en-US" sz="2400" b="1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2400" b="1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Vũ</a:t>
            </a:r>
            <a:r>
              <a:rPr lang="en-US" sz="24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Thị</a:t>
            </a:r>
            <a:r>
              <a:rPr lang="en-US" sz="24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Tuyết</a:t>
            </a:r>
            <a:r>
              <a:rPr lang="en-US" sz="24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Mai </a:t>
            </a: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1"/>
          <p:cNvSpPr txBox="1"/>
          <p:nvPr/>
        </p:nvSpPr>
        <p:spPr>
          <a:xfrm>
            <a:off x="651535" y="3906956"/>
            <a:ext cx="849786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Sinh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viên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thực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hiện</a:t>
            </a:r>
            <a:r>
              <a:rPr lang="en-US" sz="24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400" b="1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Nguyễn</a:t>
            </a:r>
            <a:r>
              <a:rPr lang="en-US" sz="24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Thành</a:t>
            </a:r>
            <a:r>
              <a:rPr lang="en-US" sz="24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Nam</a:t>
            </a: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1"/>
          <p:cNvSpPr txBox="1"/>
          <p:nvPr/>
        </p:nvSpPr>
        <p:spPr>
          <a:xfrm>
            <a:off x="4114800" y="6325881"/>
            <a:ext cx="44576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 dirty="0" err="1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Hà</a:t>
            </a:r>
            <a:r>
              <a:rPr lang="en-US" sz="1800" b="0" i="1" u="none" strike="noStrike" cap="none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1" u="none" strike="noStrike" cap="none" dirty="0" err="1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Nội</a:t>
            </a:r>
            <a:r>
              <a:rPr lang="en-US" sz="1800" b="0" i="1" u="none" strike="noStrike" cap="none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1800" b="0" i="1" u="none" strike="noStrike" cap="none" dirty="0" err="1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ngày</a:t>
            </a:r>
            <a:r>
              <a:rPr lang="en-US" sz="1800" b="0" i="1" u="none" strike="noStrike" cap="none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1" u="none" strike="noStrike" cap="none" dirty="0" smtClean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28 </a:t>
            </a:r>
            <a:r>
              <a:rPr lang="en-US" sz="1800" b="0" i="1" u="none" strike="noStrike" cap="none" dirty="0" err="1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tháng</a:t>
            </a:r>
            <a:r>
              <a:rPr lang="en-US" sz="1800" b="0" i="1" u="none" strike="noStrike" cap="none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5 </a:t>
            </a:r>
            <a:r>
              <a:rPr lang="en-US" sz="1800" b="0" i="1" u="none" strike="noStrike" cap="none" dirty="0" err="1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năm</a:t>
            </a:r>
            <a:r>
              <a:rPr lang="en-US" sz="1800" b="0" i="1" u="none" strike="noStrike" cap="none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1" u="none" strike="noStrike" cap="none" dirty="0" smtClean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2024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0" name="Google Shape;470;p1"/>
          <p:cNvSpPr/>
          <p:nvPr/>
        </p:nvSpPr>
        <p:spPr>
          <a:xfrm>
            <a:off x="983934" y="78334"/>
            <a:ext cx="1143781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2800" b="1" dirty="0" smtClean="0">
                <a:solidFill>
                  <a:srgbClr val="0070C0"/>
                </a:solidFill>
              </a:rPr>
              <a:t>ĐẠI HỌC CÔNG NGHIỆP HÀ NỘI</a:t>
            </a:r>
            <a:endParaRPr sz="2800" b="1" i="0" u="none" strike="noStrike" cap="none" dirty="0">
              <a:solidFill>
                <a:srgbClr val="0070C0"/>
              </a:solidFill>
              <a:sym typeface="Arial"/>
            </a:endParaRPr>
          </a:p>
        </p:txBody>
      </p:sp>
      <p:sp>
        <p:nvSpPr>
          <p:cNvPr id="471" name="Google Shape;471;p1"/>
          <p:cNvSpPr/>
          <p:nvPr/>
        </p:nvSpPr>
        <p:spPr>
          <a:xfrm>
            <a:off x="3720295" y="538326"/>
            <a:ext cx="596509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1" i="0" u="none" strike="noStrike" cap="none" dirty="0" smtClean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KHOA CÔNG NGHỆ THÔNG TIN</a:t>
            </a:r>
            <a:endParaRPr sz="2400" b="1" i="0" u="none" strike="noStrike" cap="none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1"/>
          <p:cNvSpPr/>
          <p:nvPr/>
        </p:nvSpPr>
        <p:spPr>
          <a:xfrm>
            <a:off x="0" y="308817"/>
            <a:ext cx="2082233" cy="70788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1"/>
          <p:cNvSpPr/>
          <p:nvPr/>
        </p:nvSpPr>
        <p:spPr>
          <a:xfrm>
            <a:off x="219930" y="4011786"/>
            <a:ext cx="375873" cy="313560"/>
          </a:xfrm>
          <a:custGeom>
            <a:avLst/>
            <a:gdLst/>
            <a:ahLst/>
            <a:cxnLst/>
            <a:rect l="l" t="t" r="r" b="b"/>
            <a:pathLst>
              <a:path w="5850" h="6469" extrusionOk="0">
                <a:moveTo>
                  <a:pt x="4679" y="4350"/>
                </a:moveTo>
                <a:cubicBezTo>
                  <a:pt x="3873" y="4059"/>
                  <a:pt x="3615" y="3814"/>
                  <a:pt x="3615" y="3289"/>
                </a:cubicBezTo>
                <a:cubicBezTo>
                  <a:pt x="3615" y="3231"/>
                  <a:pt x="3624" y="3187"/>
                  <a:pt x="3638" y="3151"/>
                </a:cubicBezTo>
                <a:cubicBezTo>
                  <a:pt x="3701" y="2989"/>
                  <a:pt x="3881" y="2971"/>
                  <a:pt x="3969" y="2500"/>
                </a:cubicBezTo>
                <a:cubicBezTo>
                  <a:pt x="4014" y="2260"/>
                  <a:pt x="4231" y="2496"/>
                  <a:pt x="4273" y="1950"/>
                </a:cubicBezTo>
                <a:cubicBezTo>
                  <a:pt x="4273" y="1732"/>
                  <a:pt x="4154" y="1678"/>
                  <a:pt x="4154" y="1678"/>
                </a:cubicBezTo>
                <a:cubicBezTo>
                  <a:pt x="4154" y="1678"/>
                  <a:pt x="4215" y="1355"/>
                  <a:pt x="4238" y="1107"/>
                </a:cubicBezTo>
                <a:cubicBezTo>
                  <a:pt x="4268" y="798"/>
                  <a:pt x="4058" y="0"/>
                  <a:pt x="2940" y="0"/>
                </a:cubicBezTo>
                <a:cubicBezTo>
                  <a:pt x="2935" y="0"/>
                  <a:pt x="2930" y="0"/>
                  <a:pt x="2925" y="0"/>
                </a:cubicBezTo>
                <a:cubicBezTo>
                  <a:pt x="2921" y="0"/>
                  <a:pt x="2916" y="0"/>
                  <a:pt x="2911" y="0"/>
                </a:cubicBezTo>
                <a:cubicBezTo>
                  <a:pt x="1793" y="0"/>
                  <a:pt x="1583" y="798"/>
                  <a:pt x="1612" y="1107"/>
                </a:cubicBezTo>
                <a:cubicBezTo>
                  <a:pt x="1636" y="1355"/>
                  <a:pt x="1696" y="1678"/>
                  <a:pt x="1696" y="1678"/>
                </a:cubicBezTo>
                <a:cubicBezTo>
                  <a:pt x="1696" y="1678"/>
                  <a:pt x="1578" y="1732"/>
                  <a:pt x="1578" y="1950"/>
                </a:cubicBezTo>
                <a:cubicBezTo>
                  <a:pt x="1619" y="2496"/>
                  <a:pt x="1837" y="2260"/>
                  <a:pt x="1881" y="2500"/>
                </a:cubicBezTo>
                <a:cubicBezTo>
                  <a:pt x="1970" y="2971"/>
                  <a:pt x="2150" y="2989"/>
                  <a:pt x="2213" y="3151"/>
                </a:cubicBezTo>
                <a:cubicBezTo>
                  <a:pt x="2227" y="3187"/>
                  <a:pt x="2235" y="3231"/>
                  <a:pt x="2235" y="3289"/>
                </a:cubicBezTo>
                <a:cubicBezTo>
                  <a:pt x="2235" y="3814"/>
                  <a:pt x="1978" y="4059"/>
                  <a:pt x="1172" y="4350"/>
                </a:cubicBezTo>
                <a:cubicBezTo>
                  <a:pt x="364" y="4641"/>
                  <a:pt x="0" y="4938"/>
                  <a:pt x="0" y="5141"/>
                </a:cubicBezTo>
                <a:lnTo>
                  <a:pt x="0" y="6469"/>
                </a:lnTo>
                <a:lnTo>
                  <a:pt x="2923" y="6469"/>
                </a:lnTo>
                <a:lnTo>
                  <a:pt x="2927" y="6469"/>
                </a:lnTo>
                <a:lnTo>
                  <a:pt x="5850" y="6469"/>
                </a:lnTo>
                <a:lnTo>
                  <a:pt x="5850" y="5141"/>
                </a:lnTo>
                <a:cubicBezTo>
                  <a:pt x="5850" y="4938"/>
                  <a:pt x="5487" y="4641"/>
                  <a:pt x="4679" y="43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471;p1"/>
          <p:cNvSpPr/>
          <p:nvPr/>
        </p:nvSpPr>
        <p:spPr>
          <a:xfrm>
            <a:off x="1428767" y="1870799"/>
            <a:ext cx="10548151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 dirty="0" smtClean="0">
                <a:solidFill>
                  <a:srgbClr val="E86218"/>
                </a:solidFill>
              </a:rPr>
              <a:t>ĐỀ TÀI: </a:t>
            </a:r>
            <a:r>
              <a:rPr lang="vi-VN" sz="3200" b="1" i="0" u="none" strike="noStrike" cap="none" dirty="0" smtClean="0">
                <a:solidFill>
                  <a:srgbClr val="E86218"/>
                </a:solidFill>
                <a:latin typeface="Arial"/>
                <a:ea typeface="Arial"/>
                <a:cs typeface="Arial"/>
                <a:sym typeface="Arial"/>
              </a:rPr>
              <a:t>XÂY DỰNG PHẦN MỀM QUẢN LÝ HỒ SƠ NHÂN SỰ SỬ DỤNG WPF C# VÀ SQL SERVER</a:t>
            </a:r>
            <a:endParaRPr lang="vi-VN" sz="3200" b="1" i="0" u="none" strike="noStrike" cap="none" dirty="0">
              <a:solidFill>
                <a:srgbClr val="E8621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377" y="3220284"/>
            <a:ext cx="4852623" cy="2911574"/>
          </a:xfrm>
          <a:prstGeom prst="rect">
            <a:avLst/>
          </a:prstGeom>
        </p:spPr>
      </p:pic>
      <p:pic>
        <p:nvPicPr>
          <p:cNvPr id="472" name="Google Shape;472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512" y="38512"/>
            <a:ext cx="1676400" cy="1585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"/>
          <p:cNvSpPr/>
          <p:nvPr/>
        </p:nvSpPr>
        <p:spPr>
          <a:xfrm>
            <a:off x="2057313" y="151352"/>
            <a:ext cx="5880187" cy="52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1" dirty="0">
                <a:solidFill>
                  <a:srgbClr val="FF3737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-US" sz="2800" b="1" i="0" u="none" strike="noStrike" cap="none" dirty="0" smtClean="0">
                <a:solidFill>
                  <a:srgbClr val="FF3737"/>
                </a:solidFill>
                <a:latin typeface="Calibri"/>
                <a:ea typeface="Calibri"/>
                <a:cs typeface="Calibri"/>
                <a:sym typeface="Calibri"/>
              </a:rPr>
              <a:t>. KẾT QUẢ ĐẠT ĐƯỢC</a:t>
            </a:r>
            <a:endParaRPr sz="2800" b="0" i="0" u="none" strike="noStrike" cap="none" dirty="0">
              <a:solidFill>
                <a:schemeClr val="dk1"/>
              </a:solidFill>
              <a:sym typeface="Arial"/>
            </a:endParaRP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397" y="73248"/>
            <a:ext cx="2044736" cy="105914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814009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WPF C#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SQL Server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Google Shape;562;p22"/>
          <p:cNvSpPr txBox="1"/>
          <p:nvPr/>
        </p:nvSpPr>
        <p:spPr>
          <a:xfrm>
            <a:off x="1340998" y="1538371"/>
            <a:ext cx="3196833" cy="5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/>
            <a:r>
              <a:rPr lang="vi-VN" sz="1800" b="1" dirty="0">
                <a:solidFill>
                  <a:srgbClr val="434343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rPr>
              <a:t>Quản lý tài khoản và phân quyền người dùng</a:t>
            </a:r>
          </a:p>
          <a:p>
            <a:pPr algn="r"/>
            <a:endParaRPr sz="1800" dirty="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78" name="Google Shape;563;p22"/>
          <p:cNvSpPr txBox="1"/>
          <p:nvPr/>
        </p:nvSpPr>
        <p:spPr>
          <a:xfrm>
            <a:off x="1337353" y="2000838"/>
            <a:ext cx="3200474" cy="4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/>
            <a:r>
              <a:rPr lang="vi-VN" sz="1600" dirty="0">
                <a:solidFill>
                  <a:srgbClr val="434343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Thêm, sửa, xóa tài khoản và phân quyền người dùng</a:t>
            </a:r>
          </a:p>
        </p:txBody>
      </p:sp>
      <p:grpSp>
        <p:nvGrpSpPr>
          <p:cNvPr id="179" name="Google Shape;564;p22"/>
          <p:cNvGrpSpPr/>
          <p:nvPr/>
        </p:nvGrpSpPr>
        <p:grpSpPr>
          <a:xfrm>
            <a:off x="8475617" y="2428714"/>
            <a:ext cx="3173545" cy="1156850"/>
            <a:chOff x="6625589" y="2271725"/>
            <a:chExt cx="2380158" cy="867638"/>
          </a:xfrm>
        </p:grpSpPr>
        <p:sp>
          <p:nvSpPr>
            <p:cNvPr id="180" name="Google Shape;565;p22"/>
            <p:cNvSpPr txBox="1"/>
            <p:nvPr/>
          </p:nvSpPr>
          <p:spPr>
            <a:xfrm>
              <a:off x="6625590" y="2271725"/>
              <a:ext cx="2380157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800" b="1" dirty="0" err="1">
                  <a:solidFill>
                    <a:srgbClr val="434343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Quản</a:t>
              </a:r>
              <a:r>
                <a:rPr lang="en-US" sz="1800" b="1" dirty="0">
                  <a:solidFill>
                    <a:srgbClr val="434343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 </a:t>
              </a:r>
              <a:r>
                <a:rPr lang="en-US" sz="1800" b="1" dirty="0" err="1">
                  <a:solidFill>
                    <a:srgbClr val="434343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lý</a:t>
              </a:r>
              <a:r>
                <a:rPr lang="en-US" sz="1800" b="1" dirty="0">
                  <a:solidFill>
                    <a:srgbClr val="434343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 </a:t>
              </a:r>
              <a:r>
                <a:rPr lang="en-US" sz="1800" b="1" dirty="0" err="1">
                  <a:solidFill>
                    <a:srgbClr val="434343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thông</a:t>
              </a:r>
              <a:r>
                <a:rPr lang="en-US" sz="1800" b="1" dirty="0">
                  <a:solidFill>
                    <a:srgbClr val="434343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 tin </a:t>
              </a:r>
              <a:r>
                <a:rPr lang="en-US" sz="1800" b="1" dirty="0" err="1">
                  <a:solidFill>
                    <a:srgbClr val="434343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nhân</a:t>
              </a:r>
              <a:r>
                <a:rPr lang="en-US" sz="1800" b="1" dirty="0">
                  <a:solidFill>
                    <a:srgbClr val="434343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 </a:t>
              </a:r>
              <a:r>
                <a:rPr lang="en-US" sz="1800" b="1" dirty="0" err="1">
                  <a:solidFill>
                    <a:srgbClr val="434343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viên</a:t>
              </a:r>
              <a:endParaRPr lang="en-US" sz="1800" b="1" dirty="0">
                <a:solidFill>
                  <a:srgbClr val="434343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endParaRPr>
            </a:p>
          </p:txBody>
        </p:sp>
        <p:sp>
          <p:nvSpPr>
            <p:cNvPr id="181" name="Google Shape;566;p22"/>
            <p:cNvSpPr txBox="1"/>
            <p:nvPr/>
          </p:nvSpPr>
          <p:spPr>
            <a:xfrm>
              <a:off x="6625589" y="2825863"/>
              <a:ext cx="2380158" cy="31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just"/>
              <a:r>
                <a:rPr lang="vi-VN" sz="1600" dirty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Thêm, sửa, xóa. Ngoài ra người dùng có thể cập nhật thông tin nhân viên, thông tin y tế bằng file excel</a:t>
              </a:r>
            </a:p>
            <a:p>
              <a:pPr algn="just"/>
              <a:endParaRPr sz="16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2" name="Google Shape;567;p22"/>
          <p:cNvGrpSpPr/>
          <p:nvPr/>
        </p:nvGrpSpPr>
        <p:grpSpPr>
          <a:xfrm>
            <a:off x="318655" y="2645011"/>
            <a:ext cx="3183201" cy="1078907"/>
            <a:chOff x="118377" y="2271725"/>
            <a:chExt cx="2387401" cy="809181"/>
          </a:xfrm>
        </p:grpSpPr>
        <p:sp>
          <p:nvSpPr>
            <p:cNvPr id="183" name="Google Shape;568;p22"/>
            <p:cNvSpPr txBox="1"/>
            <p:nvPr/>
          </p:nvSpPr>
          <p:spPr>
            <a:xfrm>
              <a:off x="710278" y="2271725"/>
              <a:ext cx="17955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en-US" sz="1800" b="1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Thống</a:t>
              </a:r>
              <a:r>
                <a:rPr lang="en-US" sz="1800" b="1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 </a:t>
              </a:r>
              <a:r>
                <a:rPr lang="en-US" sz="1800" b="1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kê</a:t>
              </a:r>
              <a:r>
                <a:rPr lang="en-US" sz="1800" b="1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 &amp; </a:t>
              </a:r>
              <a:r>
                <a:rPr lang="en-US" sz="1800" b="1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báo</a:t>
              </a:r>
              <a:r>
                <a:rPr lang="en-US" sz="1800" b="1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 </a:t>
              </a:r>
              <a:r>
                <a:rPr lang="en-US" sz="1800" b="1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cáo</a:t>
              </a:r>
              <a:endParaRPr sz="1800" b="1" dirty="0">
                <a:solidFill>
                  <a:srgbClr val="434343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endParaRPr>
            </a:p>
          </p:txBody>
        </p:sp>
        <p:sp>
          <p:nvSpPr>
            <p:cNvPr id="184" name="Google Shape;569;p22"/>
            <p:cNvSpPr txBox="1"/>
            <p:nvPr/>
          </p:nvSpPr>
          <p:spPr>
            <a:xfrm>
              <a:off x="118377" y="2767406"/>
              <a:ext cx="2384671" cy="31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en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Người dùng có thể xem, xuất thống kê báo cáo số lượng, tỷ lệ nộp hồ sơ tuyển dụng và y tế</a:t>
              </a:r>
              <a:endParaRPr sz="1600" dirty="0">
                <a:solidFill>
                  <a:srgbClr val="434343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</p:txBody>
        </p:sp>
      </p:grpSp>
      <p:grpSp>
        <p:nvGrpSpPr>
          <p:cNvPr id="185" name="Google Shape;570;p22"/>
          <p:cNvGrpSpPr/>
          <p:nvPr/>
        </p:nvGrpSpPr>
        <p:grpSpPr>
          <a:xfrm>
            <a:off x="7486006" y="1383329"/>
            <a:ext cx="3537879" cy="880467"/>
            <a:chOff x="6625590" y="1420225"/>
            <a:chExt cx="2653409" cy="660350"/>
          </a:xfrm>
        </p:grpSpPr>
        <p:sp>
          <p:nvSpPr>
            <p:cNvPr id="186" name="Google Shape;571;p22"/>
            <p:cNvSpPr txBox="1"/>
            <p:nvPr/>
          </p:nvSpPr>
          <p:spPr>
            <a:xfrm>
              <a:off x="6625596" y="1767075"/>
              <a:ext cx="2520968" cy="31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just"/>
              <a:r>
                <a:rPr lang="vi-VN" sz="1600" dirty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Khi có tài </a:t>
              </a:r>
              <a:r>
                <a:rPr lang="vi-VN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khoản</a:t>
              </a:r>
              <a:r>
                <a:rPr lang="en-US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,</a:t>
              </a:r>
              <a:r>
                <a:rPr lang="vi-VN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vi-VN" sz="1600" dirty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người dùng có thể đăng nhập và đăng xuất</a:t>
              </a:r>
            </a:p>
          </p:txBody>
        </p:sp>
        <p:sp>
          <p:nvSpPr>
            <p:cNvPr id="187" name="Google Shape;572;p22"/>
            <p:cNvSpPr txBox="1"/>
            <p:nvPr/>
          </p:nvSpPr>
          <p:spPr>
            <a:xfrm>
              <a:off x="6625590" y="1420225"/>
              <a:ext cx="2653409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800" b="1" dirty="0" err="1">
                  <a:solidFill>
                    <a:srgbClr val="434343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Đăng</a:t>
              </a:r>
              <a:r>
                <a:rPr lang="en-US" sz="1800" b="1" dirty="0">
                  <a:solidFill>
                    <a:srgbClr val="434343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 </a:t>
              </a:r>
              <a:r>
                <a:rPr lang="en-US" sz="1800" b="1" dirty="0" err="1">
                  <a:solidFill>
                    <a:srgbClr val="434343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nhập</a:t>
              </a:r>
              <a:r>
                <a:rPr lang="en-US" sz="1800" b="1" dirty="0">
                  <a:solidFill>
                    <a:srgbClr val="434343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 &amp; </a:t>
              </a:r>
              <a:r>
                <a:rPr lang="en-US" sz="1800" b="1" dirty="0" err="1">
                  <a:solidFill>
                    <a:srgbClr val="434343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Đăng</a:t>
              </a:r>
              <a:r>
                <a:rPr lang="en-US" sz="1800" b="1" dirty="0">
                  <a:solidFill>
                    <a:srgbClr val="434343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 </a:t>
              </a:r>
              <a:r>
                <a:rPr lang="en-US" sz="1800" b="1" dirty="0" err="1">
                  <a:solidFill>
                    <a:srgbClr val="434343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xuất</a:t>
              </a:r>
              <a:endParaRPr lang="en-US" sz="1800" b="1" dirty="0">
                <a:solidFill>
                  <a:srgbClr val="434343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endParaRPr>
            </a:p>
          </p:txBody>
        </p:sp>
      </p:grpSp>
      <p:grpSp>
        <p:nvGrpSpPr>
          <p:cNvPr id="188" name="Google Shape;573;p22"/>
          <p:cNvGrpSpPr/>
          <p:nvPr/>
        </p:nvGrpSpPr>
        <p:grpSpPr>
          <a:xfrm>
            <a:off x="1308626" y="5096334"/>
            <a:ext cx="3234027" cy="1216167"/>
            <a:chOff x="751215" y="3922109"/>
            <a:chExt cx="1817398" cy="912125"/>
          </a:xfrm>
        </p:grpSpPr>
        <p:sp>
          <p:nvSpPr>
            <p:cNvPr id="189" name="Google Shape;574;p22"/>
            <p:cNvSpPr txBox="1"/>
            <p:nvPr/>
          </p:nvSpPr>
          <p:spPr>
            <a:xfrm>
              <a:off x="773113" y="3922109"/>
              <a:ext cx="17955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en-US" sz="1800" b="1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Lọc</a:t>
              </a:r>
              <a:r>
                <a:rPr lang="en-US" sz="1800" b="1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 &amp; </a:t>
              </a:r>
              <a:r>
                <a:rPr lang="en-US" sz="1800" b="1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Tìm</a:t>
              </a:r>
              <a:r>
                <a:rPr lang="en-US" sz="1800" b="1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 </a:t>
              </a:r>
              <a:r>
                <a:rPr lang="en-US" sz="1800" b="1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kiếm</a:t>
              </a:r>
              <a:endParaRPr sz="1800" b="1" dirty="0">
                <a:solidFill>
                  <a:srgbClr val="434343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endParaRPr>
            </a:p>
          </p:txBody>
        </p:sp>
        <p:sp>
          <p:nvSpPr>
            <p:cNvPr id="190" name="Google Shape;575;p22"/>
            <p:cNvSpPr txBox="1"/>
            <p:nvPr/>
          </p:nvSpPr>
          <p:spPr>
            <a:xfrm>
              <a:off x="751215" y="4520734"/>
              <a:ext cx="1795500" cy="31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vi-VN" sz="1600" dirty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Người dùng có thể tìm kiếm theo các tiêu chí như: mã nhân viên, nhóm đối tượng, …</a:t>
              </a:r>
            </a:p>
            <a:p>
              <a:pPr algn="r"/>
              <a:endParaRPr sz="16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1" name="Google Shape;576;p22"/>
          <p:cNvGrpSpPr/>
          <p:nvPr/>
        </p:nvGrpSpPr>
        <p:grpSpPr>
          <a:xfrm>
            <a:off x="7486006" y="5140640"/>
            <a:ext cx="3361299" cy="880469"/>
            <a:chOff x="6625590" y="3855450"/>
            <a:chExt cx="2520974" cy="660352"/>
          </a:xfrm>
        </p:grpSpPr>
        <p:sp>
          <p:nvSpPr>
            <p:cNvPr id="192" name="Google Shape;577;p22"/>
            <p:cNvSpPr txBox="1"/>
            <p:nvPr/>
          </p:nvSpPr>
          <p:spPr>
            <a:xfrm>
              <a:off x="6625590" y="3855450"/>
              <a:ext cx="2520509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vi-VN" sz="1800" b="1" dirty="0">
                  <a:solidFill>
                    <a:srgbClr val="434343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Xem thông tin hồ sơ nhân viên</a:t>
              </a:r>
            </a:p>
          </p:txBody>
        </p:sp>
        <p:sp>
          <p:nvSpPr>
            <p:cNvPr id="193" name="Google Shape;578;p22"/>
            <p:cNvSpPr txBox="1"/>
            <p:nvPr/>
          </p:nvSpPr>
          <p:spPr>
            <a:xfrm>
              <a:off x="6625598" y="4202302"/>
              <a:ext cx="2520966" cy="31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 err="1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Người</a:t>
              </a:r>
              <a:r>
                <a:rPr lang="en-US" sz="1600" dirty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1600" dirty="0" err="1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dùng</a:t>
              </a:r>
              <a:r>
                <a:rPr lang="en-US" sz="1600" dirty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1600" dirty="0" err="1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có</a:t>
              </a:r>
              <a:r>
                <a:rPr lang="en-US" sz="1600" dirty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1600" dirty="0" err="1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thể</a:t>
              </a:r>
              <a:r>
                <a:rPr lang="en-US" sz="1600" dirty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1600" dirty="0" err="1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xem</a:t>
              </a:r>
              <a:r>
                <a:rPr lang="en-US" sz="1600" dirty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1600" dirty="0" err="1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thông</a:t>
              </a:r>
              <a:r>
                <a:rPr lang="en-US" sz="1600" dirty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tin, </a:t>
              </a:r>
              <a:r>
                <a:rPr lang="en-US" sz="1600" dirty="0" err="1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ảnh</a:t>
              </a:r>
              <a:r>
                <a:rPr lang="en-US" sz="1600" dirty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1600" dirty="0" err="1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các</a:t>
              </a:r>
              <a:r>
                <a:rPr lang="en-US" sz="1600" dirty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1600" dirty="0" err="1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hồ</a:t>
              </a:r>
              <a:r>
                <a:rPr lang="en-US" sz="1600" dirty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1600" dirty="0" err="1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sơ</a:t>
              </a:r>
              <a:r>
                <a:rPr lang="en-US" sz="1600" dirty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1600" dirty="0" err="1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của</a:t>
              </a:r>
              <a:r>
                <a:rPr lang="en-US" sz="1600" dirty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1600" dirty="0" err="1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nhân</a:t>
              </a:r>
              <a:r>
                <a:rPr lang="en-US" sz="1600" dirty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1600" dirty="0" err="1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viên</a:t>
              </a:r>
              <a:endParaRPr sz="16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4" name="Google Shape;579;p22"/>
          <p:cNvGrpSpPr/>
          <p:nvPr/>
        </p:nvGrpSpPr>
        <p:grpSpPr>
          <a:xfrm>
            <a:off x="318654" y="4010184"/>
            <a:ext cx="3179568" cy="949814"/>
            <a:chOff x="133849" y="3123224"/>
            <a:chExt cx="2384676" cy="712360"/>
          </a:xfrm>
        </p:grpSpPr>
        <p:sp>
          <p:nvSpPr>
            <p:cNvPr id="195" name="Google Shape;580;p22"/>
            <p:cNvSpPr txBox="1"/>
            <p:nvPr/>
          </p:nvSpPr>
          <p:spPr>
            <a:xfrm>
              <a:off x="723021" y="3123224"/>
              <a:ext cx="17955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en-US" sz="1800" b="1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Quản</a:t>
              </a:r>
              <a:r>
                <a:rPr lang="en-US" sz="1800" b="1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 </a:t>
              </a:r>
              <a:r>
                <a:rPr lang="en-US" sz="1800" b="1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lý</a:t>
              </a:r>
              <a:r>
                <a:rPr lang="en-US" sz="1800" b="1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 </a:t>
              </a:r>
              <a:r>
                <a:rPr lang="en-US" sz="1800" b="1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phòng</a:t>
              </a:r>
              <a:r>
                <a:rPr lang="en-US" sz="1800" b="1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 ban</a:t>
              </a:r>
              <a:endParaRPr sz="1800" b="1" dirty="0">
                <a:solidFill>
                  <a:srgbClr val="434343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endParaRPr>
            </a:p>
          </p:txBody>
        </p:sp>
        <p:sp>
          <p:nvSpPr>
            <p:cNvPr id="196" name="Google Shape;581;p22"/>
            <p:cNvSpPr txBox="1"/>
            <p:nvPr/>
          </p:nvSpPr>
          <p:spPr>
            <a:xfrm>
              <a:off x="133849" y="3522084"/>
              <a:ext cx="2384676" cy="31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en-US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Admin </a:t>
              </a:r>
              <a:r>
                <a:rPr lang="en-US" sz="1600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có</a:t>
              </a:r>
              <a:r>
                <a:rPr lang="en-US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1600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thể</a:t>
              </a:r>
              <a:r>
                <a:rPr lang="en-US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1600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xem</a:t>
              </a:r>
              <a:r>
                <a:rPr lang="en-US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, </a:t>
              </a:r>
              <a:r>
                <a:rPr lang="en-US" sz="1600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thêm</a:t>
              </a:r>
              <a:r>
                <a:rPr lang="en-US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, </a:t>
              </a:r>
              <a:r>
                <a:rPr lang="en-US" sz="1600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sửa</a:t>
              </a:r>
              <a:r>
                <a:rPr lang="en-US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, </a:t>
              </a:r>
              <a:r>
                <a:rPr lang="en-US" sz="1600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xóa</a:t>
              </a:r>
              <a:r>
                <a:rPr lang="en-US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1600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thông</a:t>
              </a:r>
              <a:r>
                <a:rPr lang="en-US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tin </a:t>
              </a:r>
              <a:r>
                <a:rPr lang="en-US" sz="1600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phòng</a:t>
              </a:r>
              <a:r>
                <a:rPr lang="en-US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ban</a:t>
              </a:r>
              <a:endParaRPr sz="1600" dirty="0">
                <a:solidFill>
                  <a:srgbClr val="434343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</p:txBody>
        </p:sp>
      </p:grpSp>
      <p:grpSp>
        <p:nvGrpSpPr>
          <p:cNvPr id="197" name="Google Shape;582;p22"/>
          <p:cNvGrpSpPr/>
          <p:nvPr/>
        </p:nvGrpSpPr>
        <p:grpSpPr>
          <a:xfrm>
            <a:off x="8509826" y="3812007"/>
            <a:ext cx="3173536" cy="1160738"/>
            <a:chOff x="6625591" y="3123225"/>
            <a:chExt cx="1808401" cy="870553"/>
          </a:xfrm>
        </p:grpSpPr>
        <p:sp>
          <p:nvSpPr>
            <p:cNvPr id="198" name="Google Shape;583;p22"/>
            <p:cNvSpPr txBox="1"/>
            <p:nvPr/>
          </p:nvSpPr>
          <p:spPr>
            <a:xfrm>
              <a:off x="6625592" y="3123225"/>
              <a:ext cx="18084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800" b="1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Scan </a:t>
              </a:r>
              <a:r>
                <a:rPr lang="en-US" sz="1800" b="1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và</a:t>
              </a:r>
              <a:r>
                <a:rPr lang="en-US" sz="1800" b="1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 in </a:t>
              </a:r>
              <a:r>
                <a:rPr lang="en-US" sz="1800" b="1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hồ</a:t>
              </a:r>
              <a:r>
                <a:rPr lang="en-US" sz="1800" b="1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 </a:t>
              </a:r>
              <a:r>
                <a:rPr lang="en-US" sz="1800" b="1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sơ</a:t>
              </a:r>
              <a:endParaRPr sz="1800" b="1" dirty="0">
                <a:solidFill>
                  <a:srgbClr val="434343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endParaRPr>
            </a:p>
          </p:txBody>
        </p:sp>
        <p:sp>
          <p:nvSpPr>
            <p:cNvPr id="199" name="Google Shape;584;p22"/>
            <p:cNvSpPr txBox="1"/>
            <p:nvPr/>
          </p:nvSpPr>
          <p:spPr>
            <a:xfrm>
              <a:off x="6625591" y="3680278"/>
              <a:ext cx="1808400" cy="31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just"/>
              <a:r>
                <a:rPr lang="vi-VN" sz="1600" dirty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Người dùng có thể scan hồ sơ tuyển dụng, hồ sơ y tế lên hệ thống hoặc in các hồ sơ đó</a:t>
              </a:r>
            </a:p>
            <a:p>
              <a:pPr algn="just"/>
              <a:endParaRPr sz="16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0" name="Google Shape;585;p22"/>
          <p:cNvSpPr/>
          <p:nvPr/>
        </p:nvSpPr>
        <p:spPr>
          <a:xfrm>
            <a:off x="4457039" y="2222274"/>
            <a:ext cx="3280200" cy="3280567"/>
          </a:xfrm>
          <a:custGeom>
            <a:avLst/>
            <a:gdLst/>
            <a:ahLst/>
            <a:cxnLst/>
            <a:rect l="l" t="t" r="r" b="b"/>
            <a:pathLst>
              <a:path w="98406" h="98417" extrusionOk="0">
                <a:moveTo>
                  <a:pt x="69295" y="40823"/>
                </a:moveTo>
                <a:lnTo>
                  <a:pt x="69295" y="40823"/>
                </a:lnTo>
                <a:cubicBezTo>
                  <a:pt x="69310" y="40833"/>
                  <a:pt x="69325" y="40843"/>
                  <a:pt x="69340" y="40853"/>
                </a:cubicBezTo>
                <a:lnTo>
                  <a:pt x="69340" y="40853"/>
                </a:lnTo>
                <a:cubicBezTo>
                  <a:pt x="69325" y="40844"/>
                  <a:pt x="69310" y="40834"/>
                  <a:pt x="69295" y="40823"/>
                </a:cubicBezTo>
                <a:close/>
                <a:moveTo>
                  <a:pt x="29050" y="57418"/>
                </a:moveTo>
                <a:cubicBezTo>
                  <a:pt x="29068" y="57429"/>
                  <a:pt x="29086" y="57441"/>
                  <a:pt x="29104" y="57454"/>
                </a:cubicBezTo>
                <a:lnTo>
                  <a:pt x="29104" y="57454"/>
                </a:lnTo>
                <a:cubicBezTo>
                  <a:pt x="29086" y="57442"/>
                  <a:pt x="29068" y="57430"/>
                  <a:pt x="29050" y="57418"/>
                </a:cubicBezTo>
                <a:close/>
                <a:moveTo>
                  <a:pt x="57710" y="29063"/>
                </a:moveTo>
                <a:cubicBezTo>
                  <a:pt x="57663" y="29075"/>
                  <a:pt x="57603" y="29087"/>
                  <a:pt x="57556" y="29099"/>
                </a:cubicBezTo>
                <a:cubicBezTo>
                  <a:pt x="59068" y="31361"/>
                  <a:pt x="60818" y="33516"/>
                  <a:pt x="62818" y="35516"/>
                </a:cubicBezTo>
                <a:cubicBezTo>
                  <a:pt x="64836" y="37534"/>
                  <a:pt x="67002" y="39300"/>
                  <a:pt x="69283" y="40815"/>
                </a:cubicBezTo>
                <a:lnTo>
                  <a:pt x="69283" y="40815"/>
                </a:lnTo>
                <a:cubicBezTo>
                  <a:pt x="68747" y="43506"/>
                  <a:pt x="68462" y="46292"/>
                  <a:pt x="68462" y="49137"/>
                </a:cubicBezTo>
                <a:cubicBezTo>
                  <a:pt x="68462" y="49590"/>
                  <a:pt x="68474" y="50030"/>
                  <a:pt x="68486" y="50471"/>
                </a:cubicBezTo>
                <a:cubicBezTo>
                  <a:pt x="68557" y="52903"/>
                  <a:pt x="68841" y="55289"/>
                  <a:pt x="69314" y="57604"/>
                </a:cubicBezTo>
                <a:lnTo>
                  <a:pt x="69314" y="57604"/>
                </a:lnTo>
                <a:cubicBezTo>
                  <a:pt x="69304" y="57554"/>
                  <a:pt x="69294" y="57511"/>
                  <a:pt x="69283" y="57460"/>
                </a:cubicBezTo>
                <a:cubicBezTo>
                  <a:pt x="67009" y="58984"/>
                  <a:pt x="64842" y="60746"/>
                  <a:pt x="62818" y="62758"/>
                </a:cubicBezTo>
                <a:cubicBezTo>
                  <a:pt x="60759" y="64829"/>
                  <a:pt x="58947" y="67052"/>
                  <a:pt x="57405" y="69406"/>
                </a:cubicBezTo>
                <a:lnTo>
                  <a:pt x="57405" y="69406"/>
                </a:lnTo>
                <a:cubicBezTo>
                  <a:pt x="57427" y="69368"/>
                  <a:pt x="57447" y="69328"/>
                  <a:pt x="57472" y="69294"/>
                </a:cubicBezTo>
                <a:cubicBezTo>
                  <a:pt x="54793" y="68759"/>
                  <a:pt x="52031" y="68485"/>
                  <a:pt x="49197" y="68485"/>
                </a:cubicBezTo>
                <a:cubicBezTo>
                  <a:pt x="46317" y="68485"/>
                  <a:pt x="43497" y="68782"/>
                  <a:pt x="40771" y="69329"/>
                </a:cubicBezTo>
                <a:lnTo>
                  <a:pt x="40771" y="69329"/>
                </a:lnTo>
                <a:cubicBezTo>
                  <a:pt x="40829" y="69318"/>
                  <a:pt x="40876" y="69306"/>
                  <a:pt x="40935" y="69294"/>
                </a:cubicBezTo>
                <a:cubicBezTo>
                  <a:pt x="39399" y="66985"/>
                  <a:pt x="37613" y="64794"/>
                  <a:pt x="35577" y="62758"/>
                </a:cubicBezTo>
                <a:cubicBezTo>
                  <a:pt x="33571" y="60752"/>
                  <a:pt x="31404" y="58985"/>
                  <a:pt x="29112" y="57459"/>
                </a:cubicBezTo>
                <a:lnTo>
                  <a:pt x="29112" y="57459"/>
                </a:lnTo>
                <a:cubicBezTo>
                  <a:pt x="29659" y="54768"/>
                  <a:pt x="29945" y="51982"/>
                  <a:pt x="29945" y="49137"/>
                </a:cubicBezTo>
                <a:cubicBezTo>
                  <a:pt x="29945" y="48720"/>
                  <a:pt x="29933" y="48304"/>
                  <a:pt x="29921" y="47899"/>
                </a:cubicBezTo>
                <a:cubicBezTo>
                  <a:pt x="29850" y="45422"/>
                  <a:pt x="29564" y="43005"/>
                  <a:pt x="29076" y="40660"/>
                </a:cubicBezTo>
                <a:lnTo>
                  <a:pt x="29076" y="40660"/>
                </a:lnTo>
                <a:cubicBezTo>
                  <a:pt x="29088" y="40707"/>
                  <a:pt x="29100" y="40767"/>
                  <a:pt x="29112" y="40815"/>
                </a:cubicBezTo>
                <a:cubicBezTo>
                  <a:pt x="31398" y="39303"/>
                  <a:pt x="33565" y="37529"/>
                  <a:pt x="35577" y="35516"/>
                </a:cubicBezTo>
                <a:cubicBezTo>
                  <a:pt x="37594" y="33510"/>
                  <a:pt x="39358" y="31343"/>
                  <a:pt x="40867" y="29070"/>
                </a:cubicBezTo>
                <a:lnTo>
                  <a:pt x="40867" y="29070"/>
                </a:lnTo>
                <a:cubicBezTo>
                  <a:pt x="40861" y="29080"/>
                  <a:pt x="40856" y="29089"/>
                  <a:pt x="40851" y="29099"/>
                </a:cubicBezTo>
                <a:cubicBezTo>
                  <a:pt x="43554" y="29647"/>
                  <a:pt x="46340" y="29932"/>
                  <a:pt x="49197" y="29932"/>
                </a:cubicBezTo>
                <a:cubicBezTo>
                  <a:pt x="52115" y="29932"/>
                  <a:pt x="54960" y="29623"/>
                  <a:pt x="57710" y="29063"/>
                </a:cubicBezTo>
                <a:close/>
                <a:moveTo>
                  <a:pt x="49197" y="0"/>
                </a:moveTo>
                <a:cubicBezTo>
                  <a:pt x="48638" y="0"/>
                  <a:pt x="48066" y="12"/>
                  <a:pt x="47495" y="36"/>
                </a:cubicBezTo>
                <a:cubicBezTo>
                  <a:pt x="35172" y="453"/>
                  <a:pt x="23992" y="5406"/>
                  <a:pt x="15586" y="13276"/>
                </a:cubicBezTo>
                <a:cubicBezTo>
                  <a:pt x="15550" y="13311"/>
                  <a:pt x="15527" y="13335"/>
                  <a:pt x="15491" y="13359"/>
                </a:cubicBezTo>
                <a:cubicBezTo>
                  <a:pt x="15169" y="13668"/>
                  <a:pt x="14848" y="13990"/>
                  <a:pt x="14526" y="14299"/>
                </a:cubicBezTo>
                <a:cubicBezTo>
                  <a:pt x="14443" y="14383"/>
                  <a:pt x="14372" y="14454"/>
                  <a:pt x="14288" y="14538"/>
                </a:cubicBezTo>
                <a:cubicBezTo>
                  <a:pt x="13943" y="14895"/>
                  <a:pt x="13598" y="15240"/>
                  <a:pt x="13253" y="15609"/>
                </a:cubicBezTo>
                <a:cubicBezTo>
                  <a:pt x="7133" y="22158"/>
                  <a:pt x="2775" y="30373"/>
                  <a:pt x="953" y="39505"/>
                </a:cubicBezTo>
                <a:cubicBezTo>
                  <a:pt x="953" y="39517"/>
                  <a:pt x="953" y="39517"/>
                  <a:pt x="953" y="39517"/>
                </a:cubicBezTo>
                <a:cubicBezTo>
                  <a:pt x="894" y="39803"/>
                  <a:pt x="846" y="40088"/>
                  <a:pt x="787" y="40374"/>
                </a:cubicBezTo>
                <a:cubicBezTo>
                  <a:pt x="775" y="40457"/>
                  <a:pt x="763" y="40541"/>
                  <a:pt x="739" y="40636"/>
                </a:cubicBezTo>
                <a:cubicBezTo>
                  <a:pt x="703" y="40874"/>
                  <a:pt x="656" y="41124"/>
                  <a:pt x="620" y="41374"/>
                </a:cubicBezTo>
                <a:cubicBezTo>
                  <a:pt x="596" y="41505"/>
                  <a:pt x="572" y="41624"/>
                  <a:pt x="560" y="41755"/>
                </a:cubicBezTo>
                <a:cubicBezTo>
                  <a:pt x="525" y="41981"/>
                  <a:pt x="489" y="42208"/>
                  <a:pt x="465" y="42434"/>
                </a:cubicBezTo>
                <a:cubicBezTo>
                  <a:pt x="441" y="42589"/>
                  <a:pt x="418" y="42743"/>
                  <a:pt x="406" y="42886"/>
                </a:cubicBezTo>
                <a:cubicBezTo>
                  <a:pt x="370" y="43101"/>
                  <a:pt x="346" y="43315"/>
                  <a:pt x="322" y="43517"/>
                </a:cubicBezTo>
                <a:cubicBezTo>
                  <a:pt x="299" y="43696"/>
                  <a:pt x="287" y="43863"/>
                  <a:pt x="263" y="44041"/>
                </a:cubicBezTo>
                <a:cubicBezTo>
                  <a:pt x="251" y="44244"/>
                  <a:pt x="227" y="44434"/>
                  <a:pt x="203" y="44637"/>
                </a:cubicBezTo>
                <a:cubicBezTo>
                  <a:pt x="191" y="44827"/>
                  <a:pt x="179" y="45018"/>
                  <a:pt x="156" y="45208"/>
                </a:cubicBezTo>
                <a:cubicBezTo>
                  <a:pt x="144" y="45387"/>
                  <a:pt x="132" y="45577"/>
                  <a:pt x="120" y="45756"/>
                </a:cubicBezTo>
                <a:cubicBezTo>
                  <a:pt x="96" y="45970"/>
                  <a:pt x="84" y="46184"/>
                  <a:pt x="72" y="46399"/>
                </a:cubicBezTo>
                <a:cubicBezTo>
                  <a:pt x="72" y="46565"/>
                  <a:pt x="60" y="46732"/>
                  <a:pt x="48" y="46899"/>
                </a:cubicBezTo>
                <a:cubicBezTo>
                  <a:pt x="37" y="47149"/>
                  <a:pt x="37" y="47387"/>
                  <a:pt x="25" y="47637"/>
                </a:cubicBezTo>
                <a:cubicBezTo>
                  <a:pt x="25" y="47780"/>
                  <a:pt x="13" y="47911"/>
                  <a:pt x="13" y="48042"/>
                </a:cubicBezTo>
                <a:cubicBezTo>
                  <a:pt x="1" y="48435"/>
                  <a:pt x="1" y="48816"/>
                  <a:pt x="1" y="49209"/>
                </a:cubicBezTo>
                <a:cubicBezTo>
                  <a:pt x="1" y="49756"/>
                  <a:pt x="13" y="50304"/>
                  <a:pt x="25" y="50852"/>
                </a:cubicBezTo>
                <a:cubicBezTo>
                  <a:pt x="429" y="63222"/>
                  <a:pt x="5406" y="74426"/>
                  <a:pt x="13312" y="82856"/>
                </a:cubicBezTo>
                <a:cubicBezTo>
                  <a:pt x="13336" y="82891"/>
                  <a:pt x="13372" y="82915"/>
                  <a:pt x="13395" y="82951"/>
                </a:cubicBezTo>
                <a:cubicBezTo>
                  <a:pt x="13705" y="83272"/>
                  <a:pt x="14015" y="83594"/>
                  <a:pt x="14336" y="83915"/>
                </a:cubicBezTo>
                <a:cubicBezTo>
                  <a:pt x="14407" y="83987"/>
                  <a:pt x="14491" y="84070"/>
                  <a:pt x="14574" y="84153"/>
                </a:cubicBezTo>
                <a:cubicBezTo>
                  <a:pt x="14919" y="84499"/>
                  <a:pt x="15277" y="84844"/>
                  <a:pt x="15634" y="85177"/>
                </a:cubicBezTo>
                <a:cubicBezTo>
                  <a:pt x="15858" y="84894"/>
                  <a:pt x="16081" y="84600"/>
                  <a:pt x="16317" y="84317"/>
                </a:cubicBezTo>
                <a:lnTo>
                  <a:pt x="16317" y="84317"/>
                </a:lnTo>
                <a:cubicBezTo>
                  <a:pt x="16081" y="84600"/>
                  <a:pt x="15858" y="84895"/>
                  <a:pt x="15634" y="85189"/>
                </a:cubicBezTo>
                <a:cubicBezTo>
                  <a:pt x="20432" y="89666"/>
                  <a:pt x="26135" y="93190"/>
                  <a:pt x="32422" y="95476"/>
                </a:cubicBezTo>
                <a:cubicBezTo>
                  <a:pt x="34708" y="96298"/>
                  <a:pt x="37077" y="96964"/>
                  <a:pt x="39494" y="97453"/>
                </a:cubicBezTo>
                <a:lnTo>
                  <a:pt x="39530" y="97453"/>
                </a:lnTo>
                <a:cubicBezTo>
                  <a:pt x="39803" y="97512"/>
                  <a:pt x="40089" y="97572"/>
                  <a:pt x="40375" y="97619"/>
                </a:cubicBezTo>
                <a:cubicBezTo>
                  <a:pt x="40458" y="97631"/>
                  <a:pt x="40542" y="97655"/>
                  <a:pt x="40637" y="97667"/>
                </a:cubicBezTo>
                <a:cubicBezTo>
                  <a:pt x="40887" y="97714"/>
                  <a:pt x="41125" y="97750"/>
                  <a:pt x="41375" y="97786"/>
                </a:cubicBezTo>
                <a:cubicBezTo>
                  <a:pt x="41506" y="97810"/>
                  <a:pt x="41637" y="97834"/>
                  <a:pt x="41756" y="97845"/>
                </a:cubicBezTo>
                <a:cubicBezTo>
                  <a:pt x="41982" y="97881"/>
                  <a:pt x="42209" y="97917"/>
                  <a:pt x="42435" y="97953"/>
                </a:cubicBezTo>
                <a:cubicBezTo>
                  <a:pt x="42590" y="97965"/>
                  <a:pt x="42744" y="97988"/>
                  <a:pt x="42899" y="98012"/>
                </a:cubicBezTo>
                <a:cubicBezTo>
                  <a:pt x="43101" y="98036"/>
                  <a:pt x="43316" y="98060"/>
                  <a:pt x="43530" y="98084"/>
                </a:cubicBezTo>
                <a:cubicBezTo>
                  <a:pt x="43697" y="98107"/>
                  <a:pt x="43875" y="98119"/>
                  <a:pt x="44042" y="98143"/>
                </a:cubicBezTo>
                <a:cubicBezTo>
                  <a:pt x="44244" y="98167"/>
                  <a:pt x="44435" y="98179"/>
                  <a:pt x="44637" y="98203"/>
                </a:cubicBezTo>
                <a:cubicBezTo>
                  <a:pt x="44828" y="98215"/>
                  <a:pt x="45018" y="98238"/>
                  <a:pt x="45209" y="98250"/>
                </a:cubicBezTo>
                <a:cubicBezTo>
                  <a:pt x="45387" y="98262"/>
                  <a:pt x="45578" y="98274"/>
                  <a:pt x="45757" y="98286"/>
                </a:cubicBezTo>
                <a:cubicBezTo>
                  <a:pt x="45971" y="98310"/>
                  <a:pt x="46185" y="98322"/>
                  <a:pt x="46400" y="98334"/>
                </a:cubicBezTo>
                <a:cubicBezTo>
                  <a:pt x="46566" y="98334"/>
                  <a:pt x="46733" y="98346"/>
                  <a:pt x="46900" y="98357"/>
                </a:cubicBezTo>
                <a:cubicBezTo>
                  <a:pt x="47138" y="98369"/>
                  <a:pt x="47388" y="98381"/>
                  <a:pt x="47638" y="98381"/>
                </a:cubicBezTo>
                <a:cubicBezTo>
                  <a:pt x="47769" y="98393"/>
                  <a:pt x="47912" y="98393"/>
                  <a:pt x="48043" y="98393"/>
                </a:cubicBezTo>
                <a:cubicBezTo>
                  <a:pt x="48424" y="98405"/>
                  <a:pt x="48816" y="98417"/>
                  <a:pt x="49197" y="98417"/>
                </a:cubicBezTo>
                <a:cubicBezTo>
                  <a:pt x="49781" y="98417"/>
                  <a:pt x="50352" y="98393"/>
                  <a:pt x="50924" y="98381"/>
                </a:cubicBezTo>
                <a:cubicBezTo>
                  <a:pt x="62128" y="97988"/>
                  <a:pt x="72391" y="93857"/>
                  <a:pt x="80475" y="87189"/>
                </a:cubicBezTo>
                <a:cubicBezTo>
                  <a:pt x="81309" y="86499"/>
                  <a:pt x="82106" y="85796"/>
                  <a:pt x="82892" y="85058"/>
                </a:cubicBezTo>
                <a:cubicBezTo>
                  <a:pt x="82928" y="85034"/>
                  <a:pt x="82952" y="84999"/>
                  <a:pt x="82987" y="84975"/>
                </a:cubicBezTo>
                <a:cubicBezTo>
                  <a:pt x="83309" y="84665"/>
                  <a:pt x="83630" y="84356"/>
                  <a:pt x="83952" y="84034"/>
                </a:cubicBezTo>
                <a:cubicBezTo>
                  <a:pt x="84035" y="83951"/>
                  <a:pt x="84107" y="83879"/>
                  <a:pt x="84190" y="83796"/>
                </a:cubicBezTo>
                <a:cubicBezTo>
                  <a:pt x="84535" y="83439"/>
                  <a:pt x="84881" y="83094"/>
                  <a:pt x="85214" y="82725"/>
                </a:cubicBezTo>
                <a:cubicBezTo>
                  <a:pt x="91298" y="76200"/>
                  <a:pt x="95632" y="68008"/>
                  <a:pt x="97454" y="58912"/>
                </a:cubicBezTo>
                <a:cubicBezTo>
                  <a:pt x="97454" y="58900"/>
                  <a:pt x="97454" y="58888"/>
                  <a:pt x="97454" y="58876"/>
                </a:cubicBezTo>
                <a:cubicBezTo>
                  <a:pt x="97513" y="58591"/>
                  <a:pt x="97561" y="58317"/>
                  <a:pt x="97620" y="58031"/>
                </a:cubicBezTo>
                <a:cubicBezTo>
                  <a:pt x="97632" y="57936"/>
                  <a:pt x="97644" y="57852"/>
                  <a:pt x="97668" y="57757"/>
                </a:cubicBezTo>
                <a:cubicBezTo>
                  <a:pt x="97704" y="57519"/>
                  <a:pt x="97751" y="57269"/>
                  <a:pt x="97787" y="57019"/>
                </a:cubicBezTo>
                <a:cubicBezTo>
                  <a:pt x="97811" y="56900"/>
                  <a:pt x="97823" y="56769"/>
                  <a:pt x="97846" y="56638"/>
                </a:cubicBezTo>
                <a:cubicBezTo>
                  <a:pt x="97882" y="56412"/>
                  <a:pt x="97918" y="56186"/>
                  <a:pt x="97942" y="55959"/>
                </a:cubicBezTo>
                <a:cubicBezTo>
                  <a:pt x="97965" y="55805"/>
                  <a:pt x="97989" y="55662"/>
                  <a:pt x="98001" y="55507"/>
                </a:cubicBezTo>
                <a:cubicBezTo>
                  <a:pt x="98037" y="55293"/>
                  <a:pt x="98061" y="55090"/>
                  <a:pt x="98085" y="54876"/>
                </a:cubicBezTo>
                <a:cubicBezTo>
                  <a:pt x="98096" y="54697"/>
                  <a:pt x="98120" y="54531"/>
                  <a:pt x="98144" y="54364"/>
                </a:cubicBezTo>
                <a:cubicBezTo>
                  <a:pt x="98156" y="54162"/>
                  <a:pt x="98180" y="53959"/>
                  <a:pt x="98192" y="53769"/>
                </a:cubicBezTo>
                <a:cubicBezTo>
                  <a:pt x="98216" y="53578"/>
                  <a:pt x="98227" y="53388"/>
                  <a:pt x="98251" y="53197"/>
                </a:cubicBezTo>
                <a:cubicBezTo>
                  <a:pt x="98263" y="53007"/>
                  <a:pt x="98275" y="52828"/>
                  <a:pt x="98287" y="52649"/>
                </a:cubicBezTo>
                <a:cubicBezTo>
                  <a:pt x="98299" y="52435"/>
                  <a:pt x="98311" y="52221"/>
                  <a:pt x="98323" y="52006"/>
                </a:cubicBezTo>
                <a:cubicBezTo>
                  <a:pt x="98335" y="51840"/>
                  <a:pt x="98346" y="51673"/>
                  <a:pt x="98358" y="51506"/>
                </a:cubicBezTo>
                <a:cubicBezTo>
                  <a:pt x="98370" y="51268"/>
                  <a:pt x="98370" y="51018"/>
                  <a:pt x="98382" y="50768"/>
                </a:cubicBezTo>
                <a:cubicBezTo>
                  <a:pt x="98382" y="50637"/>
                  <a:pt x="98394" y="50494"/>
                  <a:pt x="98394" y="50363"/>
                </a:cubicBezTo>
                <a:cubicBezTo>
                  <a:pt x="98406" y="49982"/>
                  <a:pt x="98406" y="49590"/>
                  <a:pt x="98406" y="49209"/>
                </a:cubicBezTo>
                <a:cubicBezTo>
                  <a:pt x="98406" y="48613"/>
                  <a:pt x="98394" y="48018"/>
                  <a:pt x="98370" y="47434"/>
                </a:cubicBezTo>
                <a:cubicBezTo>
                  <a:pt x="98001" y="47482"/>
                  <a:pt x="97644" y="47530"/>
                  <a:pt x="97275" y="47565"/>
                </a:cubicBezTo>
                <a:cubicBezTo>
                  <a:pt x="97644" y="47530"/>
                  <a:pt x="98001" y="47482"/>
                  <a:pt x="98370" y="47423"/>
                </a:cubicBezTo>
                <a:cubicBezTo>
                  <a:pt x="97977" y="36255"/>
                  <a:pt x="93858" y="26039"/>
                  <a:pt x="87214" y="17978"/>
                </a:cubicBezTo>
                <a:cubicBezTo>
                  <a:pt x="86535" y="17145"/>
                  <a:pt x="85833" y="16335"/>
                  <a:pt x="85095" y="15550"/>
                </a:cubicBezTo>
                <a:cubicBezTo>
                  <a:pt x="85071" y="15526"/>
                  <a:pt x="85035" y="15490"/>
                  <a:pt x="85011" y="15466"/>
                </a:cubicBezTo>
                <a:cubicBezTo>
                  <a:pt x="84702" y="15133"/>
                  <a:pt x="84392" y="14811"/>
                  <a:pt x="84071" y="14502"/>
                </a:cubicBezTo>
                <a:cubicBezTo>
                  <a:pt x="83988" y="14419"/>
                  <a:pt x="83916" y="14335"/>
                  <a:pt x="83833" y="14252"/>
                </a:cubicBezTo>
                <a:cubicBezTo>
                  <a:pt x="83487" y="13907"/>
                  <a:pt x="83130" y="13561"/>
                  <a:pt x="82761" y="13228"/>
                </a:cubicBezTo>
                <a:cubicBezTo>
                  <a:pt x="77963" y="8751"/>
                  <a:pt x="72272" y="5215"/>
                  <a:pt x="65973" y="2941"/>
                </a:cubicBezTo>
                <a:cubicBezTo>
                  <a:pt x="63699" y="2107"/>
                  <a:pt x="61330" y="1441"/>
                  <a:pt x="58901" y="953"/>
                </a:cubicBezTo>
                <a:lnTo>
                  <a:pt x="58877" y="953"/>
                </a:lnTo>
                <a:cubicBezTo>
                  <a:pt x="58603" y="893"/>
                  <a:pt x="58318" y="845"/>
                  <a:pt x="58032" y="798"/>
                </a:cubicBezTo>
                <a:cubicBezTo>
                  <a:pt x="57949" y="774"/>
                  <a:pt x="57853" y="762"/>
                  <a:pt x="57770" y="750"/>
                </a:cubicBezTo>
                <a:cubicBezTo>
                  <a:pt x="57520" y="703"/>
                  <a:pt x="57270" y="667"/>
                  <a:pt x="57032" y="619"/>
                </a:cubicBezTo>
                <a:cubicBezTo>
                  <a:pt x="56901" y="595"/>
                  <a:pt x="56770" y="583"/>
                  <a:pt x="56639" y="560"/>
                </a:cubicBezTo>
                <a:cubicBezTo>
                  <a:pt x="56425" y="524"/>
                  <a:pt x="56198" y="500"/>
                  <a:pt x="55972" y="464"/>
                </a:cubicBezTo>
                <a:cubicBezTo>
                  <a:pt x="55817" y="441"/>
                  <a:pt x="55663" y="417"/>
                  <a:pt x="55508" y="405"/>
                </a:cubicBezTo>
                <a:cubicBezTo>
                  <a:pt x="55293" y="381"/>
                  <a:pt x="55091" y="345"/>
                  <a:pt x="54877" y="322"/>
                </a:cubicBezTo>
                <a:cubicBezTo>
                  <a:pt x="54710" y="310"/>
                  <a:pt x="54531" y="286"/>
                  <a:pt x="54365" y="274"/>
                </a:cubicBezTo>
                <a:cubicBezTo>
                  <a:pt x="54162" y="250"/>
                  <a:pt x="53972" y="226"/>
                  <a:pt x="53769" y="214"/>
                </a:cubicBezTo>
                <a:cubicBezTo>
                  <a:pt x="53579" y="191"/>
                  <a:pt x="53388" y="179"/>
                  <a:pt x="53198" y="167"/>
                </a:cubicBezTo>
                <a:cubicBezTo>
                  <a:pt x="53019" y="143"/>
                  <a:pt x="52829" y="131"/>
                  <a:pt x="52650" y="119"/>
                </a:cubicBezTo>
                <a:cubicBezTo>
                  <a:pt x="52436" y="107"/>
                  <a:pt x="52222" y="95"/>
                  <a:pt x="52007" y="83"/>
                </a:cubicBezTo>
                <a:cubicBezTo>
                  <a:pt x="51841" y="72"/>
                  <a:pt x="51674" y="60"/>
                  <a:pt x="51507" y="48"/>
                </a:cubicBezTo>
                <a:cubicBezTo>
                  <a:pt x="51257" y="36"/>
                  <a:pt x="51019" y="36"/>
                  <a:pt x="50769" y="24"/>
                </a:cubicBezTo>
                <a:cubicBezTo>
                  <a:pt x="50626" y="24"/>
                  <a:pt x="50495" y="12"/>
                  <a:pt x="50364" y="12"/>
                </a:cubicBezTo>
                <a:cubicBezTo>
                  <a:pt x="49971" y="0"/>
                  <a:pt x="49590" y="0"/>
                  <a:pt x="4919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01" name="Google Shape;586;p22"/>
          <p:cNvSpPr/>
          <p:nvPr/>
        </p:nvSpPr>
        <p:spPr>
          <a:xfrm>
            <a:off x="4777740" y="2057574"/>
            <a:ext cx="1320433" cy="1497033"/>
          </a:xfrm>
          <a:custGeom>
            <a:avLst/>
            <a:gdLst/>
            <a:ahLst/>
            <a:cxnLst/>
            <a:rect l="l" t="t" r="r" b="b"/>
            <a:pathLst>
              <a:path w="39613" h="44911" extrusionOk="0">
                <a:moveTo>
                  <a:pt x="37707" y="0"/>
                </a:moveTo>
                <a:cubicBezTo>
                  <a:pt x="22836" y="512"/>
                  <a:pt x="9489" y="7001"/>
                  <a:pt x="0" y="17157"/>
                </a:cubicBezTo>
                <a:cubicBezTo>
                  <a:pt x="8846" y="23848"/>
                  <a:pt x="15204" y="33635"/>
                  <a:pt x="17467" y="44910"/>
                </a:cubicBezTo>
                <a:cubicBezTo>
                  <a:pt x="19979" y="43243"/>
                  <a:pt x="22360" y="41291"/>
                  <a:pt x="24587" y="39076"/>
                </a:cubicBezTo>
                <a:cubicBezTo>
                  <a:pt x="35493" y="28265"/>
                  <a:pt x="39612" y="13859"/>
                  <a:pt x="37707" y="0"/>
                </a:cubicBezTo>
                <a:close/>
              </a:path>
            </a:pathLst>
          </a:custGeom>
          <a:solidFill>
            <a:srgbClr val="DB6AA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02" name="Google Shape;587;p22"/>
          <p:cNvSpPr/>
          <p:nvPr/>
        </p:nvSpPr>
        <p:spPr>
          <a:xfrm>
            <a:off x="5153973" y="1884156"/>
            <a:ext cx="595333" cy="595333"/>
          </a:xfrm>
          <a:custGeom>
            <a:avLst/>
            <a:gdLst/>
            <a:ahLst/>
            <a:cxnLst/>
            <a:rect l="l" t="t" r="r" b="b"/>
            <a:pathLst>
              <a:path w="17860" h="17860" extrusionOk="0">
                <a:moveTo>
                  <a:pt x="8930" y="0"/>
                </a:moveTo>
                <a:cubicBezTo>
                  <a:pt x="4001" y="0"/>
                  <a:pt x="0" y="4001"/>
                  <a:pt x="0" y="8930"/>
                </a:cubicBezTo>
                <a:cubicBezTo>
                  <a:pt x="0" y="13859"/>
                  <a:pt x="4001" y="17860"/>
                  <a:pt x="8930" y="17860"/>
                </a:cubicBezTo>
                <a:cubicBezTo>
                  <a:pt x="13859" y="17860"/>
                  <a:pt x="17860" y="13859"/>
                  <a:pt x="17860" y="8930"/>
                </a:cubicBezTo>
                <a:cubicBezTo>
                  <a:pt x="17860" y="4001"/>
                  <a:pt x="13859" y="0"/>
                  <a:pt x="8930" y="0"/>
                </a:cubicBezTo>
                <a:close/>
              </a:path>
            </a:pathLst>
          </a:custGeom>
          <a:solidFill>
            <a:srgbClr val="F74F8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2667" dirty="0" smtClean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8</a:t>
            </a:r>
            <a:endParaRPr sz="1867" dirty="0"/>
          </a:p>
        </p:txBody>
      </p:sp>
      <p:sp>
        <p:nvSpPr>
          <p:cNvPr id="204" name="Google Shape;589;p22"/>
          <p:cNvSpPr/>
          <p:nvPr/>
        </p:nvSpPr>
        <p:spPr>
          <a:xfrm>
            <a:off x="6403740" y="2542140"/>
            <a:ext cx="1497833" cy="1269867"/>
          </a:xfrm>
          <a:custGeom>
            <a:avLst/>
            <a:gdLst/>
            <a:ahLst/>
            <a:cxnLst/>
            <a:rect l="l" t="t" r="r" b="b"/>
            <a:pathLst>
              <a:path w="44935" h="38096" extrusionOk="0">
                <a:moveTo>
                  <a:pt x="27753" y="1"/>
                </a:moveTo>
                <a:cubicBezTo>
                  <a:pt x="21062" y="8835"/>
                  <a:pt x="11275" y="15205"/>
                  <a:pt x="0" y="17467"/>
                </a:cubicBezTo>
                <a:cubicBezTo>
                  <a:pt x="1667" y="19967"/>
                  <a:pt x="3596" y="22337"/>
                  <a:pt x="5798" y="24539"/>
                </a:cubicBezTo>
                <a:cubicBezTo>
                  <a:pt x="14826" y="33577"/>
                  <a:pt x="26667" y="38096"/>
                  <a:pt x="38501" y="38096"/>
                </a:cubicBezTo>
                <a:cubicBezTo>
                  <a:pt x="40651" y="38096"/>
                  <a:pt x="42801" y="37946"/>
                  <a:pt x="44934" y="37648"/>
                </a:cubicBezTo>
                <a:cubicBezTo>
                  <a:pt x="44410" y="22801"/>
                  <a:pt x="37910" y="9466"/>
                  <a:pt x="27753" y="1"/>
                </a:cubicBezTo>
                <a:close/>
              </a:path>
            </a:pathLst>
          </a:custGeom>
          <a:solidFill>
            <a:srgbClr val="69E78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05" name="Google Shape;590;p22"/>
          <p:cNvSpPr/>
          <p:nvPr/>
        </p:nvSpPr>
        <p:spPr>
          <a:xfrm>
            <a:off x="7486006" y="3003680"/>
            <a:ext cx="595333" cy="595333"/>
          </a:xfrm>
          <a:custGeom>
            <a:avLst/>
            <a:gdLst/>
            <a:ahLst/>
            <a:cxnLst/>
            <a:rect l="l" t="t" r="r" b="b"/>
            <a:pathLst>
              <a:path w="17860" h="17860" extrusionOk="0">
                <a:moveTo>
                  <a:pt x="8930" y="0"/>
                </a:moveTo>
                <a:cubicBezTo>
                  <a:pt x="4001" y="0"/>
                  <a:pt x="0" y="4001"/>
                  <a:pt x="0" y="8930"/>
                </a:cubicBezTo>
                <a:cubicBezTo>
                  <a:pt x="0" y="13859"/>
                  <a:pt x="4001" y="17860"/>
                  <a:pt x="8930" y="17860"/>
                </a:cubicBezTo>
                <a:cubicBezTo>
                  <a:pt x="13859" y="17860"/>
                  <a:pt x="17860" y="13859"/>
                  <a:pt x="17860" y="8930"/>
                </a:cubicBezTo>
                <a:cubicBezTo>
                  <a:pt x="17860" y="4001"/>
                  <a:pt x="13859" y="0"/>
                  <a:pt x="8930" y="0"/>
                </a:cubicBezTo>
                <a:close/>
              </a:path>
            </a:pathLst>
          </a:custGeom>
          <a:solidFill>
            <a:srgbClr val="2FC94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2667" dirty="0" smtClean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</a:t>
            </a:r>
            <a:endParaRPr sz="1867" dirty="0"/>
          </a:p>
        </p:txBody>
      </p:sp>
      <p:sp>
        <p:nvSpPr>
          <p:cNvPr id="209" name="Google Shape;594;p22"/>
          <p:cNvSpPr/>
          <p:nvPr/>
        </p:nvSpPr>
        <p:spPr>
          <a:xfrm>
            <a:off x="4291173" y="2629440"/>
            <a:ext cx="1098967" cy="1535933"/>
          </a:xfrm>
          <a:custGeom>
            <a:avLst/>
            <a:gdLst/>
            <a:ahLst/>
            <a:cxnLst/>
            <a:rect l="l" t="t" r="r" b="b"/>
            <a:pathLst>
              <a:path w="32969" h="46078" extrusionOk="0">
                <a:moveTo>
                  <a:pt x="14597" y="1"/>
                </a:moveTo>
                <a:cubicBezTo>
                  <a:pt x="5548" y="9681"/>
                  <a:pt x="0" y="22682"/>
                  <a:pt x="0" y="36994"/>
                </a:cubicBezTo>
                <a:cubicBezTo>
                  <a:pt x="0" y="37601"/>
                  <a:pt x="12" y="38196"/>
                  <a:pt x="36" y="38803"/>
                </a:cubicBezTo>
                <a:cubicBezTo>
                  <a:pt x="2165" y="38506"/>
                  <a:pt x="4312" y="38357"/>
                  <a:pt x="6459" y="38357"/>
                </a:cubicBezTo>
                <a:cubicBezTo>
                  <a:pt x="15393" y="38357"/>
                  <a:pt x="24336" y="40933"/>
                  <a:pt x="32064" y="46078"/>
                </a:cubicBezTo>
                <a:cubicBezTo>
                  <a:pt x="32659" y="43113"/>
                  <a:pt x="32968" y="40053"/>
                  <a:pt x="32968" y="36922"/>
                </a:cubicBezTo>
                <a:cubicBezTo>
                  <a:pt x="32968" y="21837"/>
                  <a:pt x="25765" y="8454"/>
                  <a:pt x="14597" y="1"/>
                </a:cubicBezTo>
                <a:close/>
              </a:path>
            </a:pathLst>
          </a:custGeom>
          <a:solidFill>
            <a:srgbClr val="5EB2F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10" name="Google Shape;595;p22"/>
          <p:cNvSpPr/>
          <p:nvPr/>
        </p:nvSpPr>
        <p:spPr>
          <a:xfrm>
            <a:off x="4112973" y="3003663"/>
            <a:ext cx="594933" cy="595367"/>
          </a:xfrm>
          <a:custGeom>
            <a:avLst/>
            <a:gdLst/>
            <a:ahLst/>
            <a:cxnLst/>
            <a:rect l="l" t="t" r="r" b="b"/>
            <a:pathLst>
              <a:path w="17848" h="17861" extrusionOk="0">
                <a:moveTo>
                  <a:pt x="8918" y="1"/>
                </a:moveTo>
                <a:cubicBezTo>
                  <a:pt x="3989" y="1"/>
                  <a:pt x="0" y="4001"/>
                  <a:pt x="0" y="8931"/>
                </a:cubicBezTo>
                <a:cubicBezTo>
                  <a:pt x="0" y="13872"/>
                  <a:pt x="3989" y="17860"/>
                  <a:pt x="8918" y="17860"/>
                </a:cubicBezTo>
                <a:cubicBezTo>
                  <a:pt x="13859" y="17860"/>
                  <a:pt x="17848" y="13872"/>
                  <a:pt x="17848" y="8931"/>
                </a:cubicBezTo>
                <a:cubicBezTo>
                  <a:pt x="17848" y="4001"/>
                  <a:pt x="13859" y="1"/>
                  <a:pt x="8918" y="1"/>
                </a:cubicBezTo>
                <a:close/>
              </a:path>
            </a:pathLst>
          </a:custGeom>
          <a:solidFill>
            <a:srgbClr val="4685B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2667" dirty="0" smtClean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</a:t>
            </a:r>
            <a:endParaRPr sz="1867" dirty="0"/>
          </a:p>
        </p:txBody>
      </p:sp>
      <p:sp>
        <p:nvSpPr>
          <p:cNvPr id="215" name="Google Shape;600;p22"/>
          <p:cNvSpPr/>
          <p:nvPr/>
        </p:nvSpPr>
        <p:spPr>
          <a:xfrm>
            <a:off x="5790539" y="2056374"/>
            <a:ext cx="1538333" cy="1098567"/>
          </a:xfrm>
          <a:custGeom>
            <a:avLst/>
            <a:gdLst/>
            <a:ahLst/>
            <a:cxnLst/>
            <a:rect l="l" t="t" r="r" b="b"/>
            <a:pathLst>
              <a:path w="46150" h="32957" extrusionOk="0">
                <a:moveTo>
                  <a:pt x="9192" y="0"/>
                </a:moveTo>
                <a:cubicBezTo>
                  <a:pt x="8573" y="0"/>
                  <a:pt x="7942" y="24"/>
                  <a:pt x="7323" y="36"/>
                </a:cubicBezTo>
                <a:cubicBezTo>
                  <a:pt x="8835" y="11037"/>
                  <a:pt x="6395" y="22467"/>
                  <a:pt x="1" y="32040"/>
                </a:cubicBezTo>
                <a:cubicBezTo>
                  <a:pt x="2977" y="32647"/>
                  <a:pt x="6049" y="32957"/>
                  <a:pt x="9192" y="32957"/>
                </a:cubicBezTo>
                <a:cubicBezTo>
                  <a:pt x="24290" y="32957"/>
                  <a:pt x="37696" y="25742"/>
                  <a:pt x="46149" y="14574"/>
                </a:cubicBezTo>
                <a:cubicBezTo>
                  <a:pt x="36470" y="5537"/>
                  <a:pt x="23480" y="0"/>
                  <a:pt x="9192" y="0"/>
                </a:cubicBezTo>
                <a:close/>
              </a:path>
            </a:pathLst>
          </a:custGeom>
          <a:solidFill>
            <a:srgbClr val="FCBD2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16" name="Google Shape;601;p22"/>
          <p:cNvSpPr/>
          <p:nvPr/>
        </p:nvSpPr>
        <p:spPr>
          <a:xfrm>
            <a:off x="6535873" y="1884156"/>
            <a:ext cx="595367" cy="595333"/>
          </a:xfrm>
          <a:custGeom>
            <a:avLst/>
            <a:gdLst/>
            <a:ahLst/>
            <a:cxnLst/>
            <a:rect l="l" t="t" r="r" b="b"/>
            <a:pathLst>
              <a:path w="17861" h="17860" extrusionOk="0">
                <a:moveTo>
                  <a:pt x="8930" y="0"/>
                </a:moveTo>
                <a:cubicBezTo>
                  <a:pt x="4001" y="0"/>
                  <a:pt x="1" y="4001"/>
                  <a:pt x="1" y="8930"/>
                </a:cubicBezTo>
                <a:cubicBezTo>
                  <a:pt x="1" y="13859"/>
                  <a:pt x="4001" y="17860"/>
                  <a:pt x="8930" y="17860"/>
                </a:cubicBezTo>
                <a:cubicBezTo>
                  <a:pt x="13860" y="17860"/>
                  <a:pt x="17860" y="13859"/>
                  <a:pt x="17860" y="8930"/>
                </a:cubicBezTo>
                <a:cubicBezTo>
                  <a:pt x="17860" y="4001"/>
                  <a:pt x="13860" y="0"/>
                  <a:pt x="8930" y="0"/>
                </a:cubicBezTo>
                <a:close/>
              </a:path>
            </a:pathLst>
          </a:custGeom>
          <a:solidFill>
            <a:srgbClr val="E0921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2667" dirty="0" smtClean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</a:t>
            </a:r>
            <a:endParaRPr sz="2667" dirty="0"/>
          </a:p>
        </p:txBody>
      </p:sp>
      <p:sp>
        <p:nvSpPr>
          <p:cNvPr id="224" name="Google Shape;609;p22"/>
          <p:cNvSpPr/>
          <p:nvPr/>
        </p:nvSpPr>
        <p:spPr>
          <a:xfrm>
            <a:off x="4865439" y="4569774"/>
            <a:ext cx="1535133" cy="1098567"/>
          </a:xfrm>
          <a:custGeom>
            <a:avLst/>
            <a:gdLst/>
            <a:ahLst/>
            <a:cxnLst/>
            <a:rect l="l" t="t" r="r" b="b"/>
            <a:pathLst>
              <a:path w="46054" h="32957" extrusionOk="0">
                <a:moveTo>
                  <a:pt x="36945" y="0"/>
                </a:moveTo>
                <a:cubicBezTo>
                  <a:pt x="21860" y="0"/>
                  <a:pt x="8454" y="7227"/>
                  <a:pt x="0" y="18396"/>
                </a:cubicBezTo>
                <a:cubicBezTo>
                  <a:pt x="9680" y="27432"/>
                  <a:pt x="22670" y="32957"/>
                  <a:pt x="36945" y="32957"/>
                </a:cubicBezTo>
                <a:cubicBezTo>
                  <a:pt x="37588" y="32957"/>
                  <a:pt x="38219" y="32945"/>
                  <a:pt x="38839" y="32921"/>
                </a:cubicBezTo>
                <a:cubicBezTo>
                  <a:pt x="37303" y="21932"/>
                  <a:pt x="39708" y="10490"/>
                  <a:pt x="46054" y="905"/>
                </a:cubicBezTo>
                <a:cubicBezTo>
                  <a:pt x="43113" y="310"/>
                  <a:pt x="40065" y="0"/>
                  <a:pt x="36945" y="0"/>
                </a:cubicBezTo>
                <a:close/>
              </a:path>
            </a:pathLst>
          </a:custGeom>
          <a:solidFill>
            <a:srgbClr val="FCBD2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25" name="Google Shape;610;p22"/>
          <p:cNvSpPr/>
          <p:nvPr/>
        </p:nvSpPr>
        <p:spPr>
          <a:xfrm>
            <a:off x="5063073" y="5251623"/>
            <a:ext cx="595367" cy="595333"/>
          </a:xfrm>
          <a:custGeom>
            <a:avLst/>
            <a:gdLst/>
            <a:ahLst/>
            <a:cxnLst/>
            <a:rect l="l" t="t" r="r" b="b"/>
            <a:pathLst>
              <a:path w="17861" h="17860" extrusionOk="0">
                <a:moveTo>
                  <a:pt x="8930" y="0"/>
                </a:moveTo>
                <a:cubicBezTo>
                  <a:pt x="4001" y="0"/>
                  <a:pt x="1" y="4001"/>
                  <a:pt x="1" y="8930"/>
                </a:cubicBezTo>
                <a:cubicBezTo>
                  <a:pt x="1" y="13859"/>
                  <a:pt x="4001" y="17860"/>
                  <a:pt x="8930" y="17860"/>
                </a:cubicBezTo>
                <a:cubicBezTo>
                  <a:pt x="13860" y="17860"/>
                  <a:pt x="17860" y="13859"/>
                  <a:pt x="17860" y="8930"/>
                </a:cubicBezTo>
                <a:cubicBezTo>
                  <a:pt x="17860" y="4001"/>
                  <a:pt x="13860" y="0"/>
                  <a:pt x="8930" y="0"/>
                </a:cubicBezTo>
                <a:close/>
              </a:path>
            </a:pathLst>
          </a:custGeom>
          <a:solidFill>
            <a:srgbClr val="E0921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2667" dirty="0" smtClean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</a:t>
            </a:r>
            <a:endParaRPr sz="1867" dirty="0"/>
          </a:p>
        </p:txBody>
      </p:sp>
      <p:sp>
        <p:nvSpPr>
          <p:cNvPr id="226" name="Google Shape;611;p22"/>
          <p:cNvSpPr/>
          <p:nvPr/>
        </p:nvSpPr>
        <p:spPr>
          <a:xfrm>
            <a:off x="5653190" y="5023667"/>
            <a:ext cx="9429" cy="15069"/>
          </a:xfrm>
          <a:custGeom>
            <a:avLst/>
            <a:gdLst/>
            <a:ahLst/>
            <a:cxnLst/>
            <a:rect l="l" t="t" r="r" b="b"/>
            <a:pathLst>
              <a:path w="316" h="505" extrusionOk="0">
                <a:moveTo>
                  <a:pt x="158" y="1"/>
                </a:moveTo>
                <a:lnTo>
                  <a:pt x="0" y="505"/>
                </a:lnTo>
                <a:lnTo>
                  <a:pt x="315" y="505"/>
                </a:lnTo>
                <a:lnTo>
                  <a:pt x="1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30" name="Google Shape;615;p22"/>
          <p:cNvSpPr/>
          <p:nvPr/>
        </p:nvSpPr>
        <p:spPr>
          <a:xfrm>
            <a:off x="6094940" y="4165341"/>
            <a:ext cx="1324033" cy="1501833"/>
          </a:xfrm>
          <a:custGeom>
            <a:avLst/>
            <a:gdLst/>
            <a:ahLst/>
            <a:cxnLst/>
            <a:rect l="l" t="t" r="r" b="b"/>
            <a:pathLst>
              <a:path w="39721" h="45055" extrusionOk="0">
                <a:moveTo>
                  <a:pt x="22182" y="1"/>
                </a:moveTo>
                <a:cubicBezTo>
                  <a:pt x="19670" y="1680"/>
                  <a:pt x="17277" y="3620"/>
                  <a:pt x="15062" y="5835"/>
                </a:cubicBezTo>
                <a:cubicBezTo>
                  <a:pt x="4371" y="16527"/>
                  <a:pt x="1" y="31148"/>
                  <a:pt x="1954" y="45054"/>
                </a:cubicBezTo>
                <a:cubicBezTo>
                  <a:pt x="16860" y="44542"/>
                  <a:pt x="30231" y="38018"/>
                  <a:pt x="39720" y="27826"/>
                </a:cubicBezTo>
                <a:cubicBezTo>
                  <a:pt x="30838" y="21123"/>
                  <a:pt x="24456" y="11312"/>
                  <a:pt x="22182" y="1"/>
                </a:cubicBezTo>
                <a:close/>
              </a:path>
            </a:pathLst>
          </a:custGeom>
          <a:solidFill>
            <a:srgbClr val="EC3A3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31" name="Google Shape;616;p22"/>
          <p:cNvSpPr/>
          <p:nvPr/>
        </p:nvSpPr>
        <p:spPr>
          <a:xfrm>
            <a:off x="6445006" y="5251623"/>
            <a:ext cx="594933" cy="595333"/>
          </a:xfrm>
          <a:custGeom>
            <a:avLst/>
            <a:gdLst/>
            <a:ahLst/>
            <a:cxnLst/>
            <a:rect l="l" t="t" r="r" b="b"/>
            <a:pathLst>
              <a:path w="17848" h="17860" extrusionOk="0">
                <a:moveTo>
                  <a:pt x="8918" y="0"/>
                </a:moveTo>
                <a:cubicBezTo>
                  <a:pt x="3989" y="0"/>
                  <a:pt x="0" y="3989"/>
                  <a:pt x="0" y="8930"/>
                </a:cubicBezTo>
                <a:cubicBezTo>
                  <a:pt x="0" y="13859"/>
                  <a:pt x="3989" y="17860"/>
                  <a:pt x="8918" y="17860"/>
                </a:cubicBezTo>
                <a:cubicBezTo>
                  <a:pt x="13859" y="17860"/>
                  <a:pt x="17848" y="13859"/>
                  <a:pt x="17848" y="8930"/>
                </a:cubicBezTo>
                <a:cubicBezTo>
                  <a:pt x="17848" y="3989"/>
                  <a:pt x="13859" y="0"/>
                  <a:pt x="8918" y="0"/>
                </a:cubicBezTo>
                <a:close/>
              </a:path>
            </a:pathLst>
          </a:custGeom>
          <a:solidFill>
            <a:srgbClr val="C6282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2667" dirty="0" smtClean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</a:t>
            </a:r>
            <a:endParaRPr sz="1867" dirty="0"/>
          </a:p>
        </p:txBody>
      </p:sp>
      <p:sp>
        <p:nvSpPr>
          <p:cNvPr id="234" name="Google Shape;619;p22"/>
          <p:cNvSpPr/>
          <p:nvPr/>
        </p:nvSpPr>
        <p:spPr>
          <a:xfrm>
            <a:off x="4292340" y="3908107"/>
            <a:ext cx="1501033" cy="1274867"/>
          </a:xfrm>
          <a:custGeom>
            <a:avLst/>
            <a:gdLst/>
            <a:ahLst/>
            <a:cxnLst/>
            <a:rect l="l" t="t" r="r" b="b"/>
            <a:pathLst>
              <a:path w="45031" h="38246" extrusionOk="0">
                <a:moveTo>
                  <a:pt x="6411" y="0"/>
                </a:moveTo>
                <a:cubicBezTo>
                  <a:pt x="4269" y="0"/>
                  <a:pt x="2126" y="148"/>
                  <a:pt x="1" y="443"/>
                </a:cubicBezTo>
                <a:cubicBezTo>
                  <a:pt x="489" y="15350"/>
                  <a:pt x="7002" y="28732"/>
                  <a:pt x="17193" y="38246"/>
                </a:cubicBezTo>
                <a:cubicBezTo>
                  <a:pt x="23897" y="29375"/>
                  <a:pt x="33719" y="23006"/>
                  <a:pt x="45030" y="20755"/>
                </a:cubicBezTo>
                <a:cubicBezTo>
                  <a:pt x="43351" y="18207"/>
                  <a:pt x="41387" y="15790"/>
                  <a:pt x="39149" y="13552"/>
                </a:cubicBezTo>
                <a:cubicBezTo>
                  <a:pt x="30104" y="4518"/>
                  <a:pt x="18258" y="0"/>
                  <a:pt x="6411" y="0"/>
                </a:cubicBezTo>
                <a:close/>
              </a:path>
            </a:pathLst>
          </a:custGeom>
          <a:solidFill>
            <a:srgbClr val="69E78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35" name="Google Shape;620;p22"/>
          <p:cNvSpPr/>
          <p:nvPr/>
        </p:nvSpPr>
        <p:spPr>
          <a:xfrm>
            <a:off x="4112973" y="4117299"/>
            <a:ext cx="594933" cy="595333"/>
          </a:xfrm>
          <a:custGeom>
            <a:avLst/>
            <a:gdLst/>
            <a:ahLst/>
            <a:cxnLst/>
            <a:rect l="l" t="t" r="r" b="b"/>
            <a:pathLst>
              <a:path w="17848" h="17860" extrusionOk="0">
                <a:moveTo>
                  <a:pt x="8918" y="0"/>
                </a:moveTo>
                <a:cubicBezTo>
                  <a:pt x="3989" y="0"/>
                  <a:pt x="0" y="4001"/>
                  <a:pt x="0" y="8930"/>
                </a:cubicBezTo>
                <a:cubicBezTo>
                  <a:pt x="0" y="13859"/>
                  <a:pt x="3989" y="17860"/>
                  <a:pt x="8918" y="17860"/>
                </a:cubicBezTo>
                <a:cubicBezTo>
                  <a:pt x="13859" y="17860"/>
                  <a:pt x="17848" y="13859"/>
                  <a:pt x="17848" y="8930"/>
                </a:cubicBezTo>
                <a:cubicBezTo>
                  <a:pt x="17848" y="4001"/>
                  <a:pt x="13859" y="0"/>
                  <a:pt x="8918" y="0"/>
                </a:cubicBezTo>
                <a:close/>
              </a:path>
            </a:pathLst>
          </a:custGeom>
          <a:solidFill>
            <a:srgbClr val="2FC94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2667" dirty="0" smtClean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</a:t>
            </a:r>
            <a:endParaRPr sz="1867" dirty="0"/>
          </a:p>
        </p:txBody>
      </p:sp>
      <p:sp>
        <p:nvSpPr>
          <p:cNvPr id="236" name="Google Shape;621;p22"/>
          <p:cNvSpPr/>
          <p:nvPr/>
        </p:nvSpPr>
        <p:spPr>
          <a:xfrm>
            <a:off x="4768353" y="4300324"/>
            <a:ext cx="521673" cy="391678"/>
          </a:xfrm>
          <a:custGeom>
            <a:avLst/>
            <a:gdLst/>
            <a:ahLst/>
            <a:cxnLst/>
            <a:rect l="l" t="t" r="r" b="b"/>
            <a:pathLst>
              <a:path w="11689" h="8224" extrusionOk="0">
                <a:moveTo>
                  <a:pt x="5860" y="1"/>
                </a:moveTo>
                <a:cubicBezTo>
                  <a:pt x="4506" y="1"/>
                  <a:pt x="3340" y="1040"/>
                  <a:pt x="3151" y="2332"/>
                </a:cubicBezTo>
                <a:cubicBezTo>
                  <a:pt x="3119" y="2521"/>
                  <a:pt x="3277" y="2710"/>
                  <a:pt x="3497" y="2710"/>
                </a:cubicBezTo>
                <a:lnTo>
                  <a:pt x="5514" y="2710"/>
                </a:lnTo>
                <a:lnTo>
                  <a:pt x="5514" y="3435"/>
                </a:lnTo>
                <a:lnTo>
                  <a:pt x="2395" y="3435"/>
                </a:lnTo>
                <a:cubicBezTo>
                  <a:pt x="1859" y="3435"/>
                  <a:pt x="1387" y="3907"/>
                  <a:pt x="1387" y="4443"/>
                </a:cubicBezTo>
                <a:lnTo>
                  <a:pt x="1387" y="4852"/>
                </a:lnTo>
                <a:cubicBezTo>
                  <a:pt x="599" y="5010"/>
                  <a:pt x="0" y="5703"/>
                  <a:pt x="0" y="6554"/>
                </a:cubicBezTo>
                <a:cubicBezTo>
                  <a:pt x="0" y="7499"/>
                  <a:pt x="757" y="8223"/>
                  <a:pt x="1702" y="8223"/>
                </a:cubicBezTo>
                <a:cubicBezTo>
                  <a:pt x="2647" y="8223"/>
                  <a:pt x="3403" y="7499"/>
                  <a:pt x="3403" y="6554"/>
                </a:cubicBezTo>
                <a:cubicBezTo>
                  <a:pt x="3403" y="5703"/>
                  <a:pt x="2804" y="5041"/>
                  <a:pt x="2017" y="4852"/>
                </a:cubicBezTo>
                <a:lnTo>
                  <a:pt x="2017" y="4443"/>
                </a:lnTo>
                <a:cubicBezTo>
                  <a:pt x="2017" y="4254"/>
                  <a:pt x="2174" y="4096"/>
                  <a:pt x="2363" y="4096"/>
                </a:cubicBezTo>
                <a:lnTo>
                  <a:pt x="5482" y="4096"/>
                </a:lnTo>
                <a:lnTo>
                  <a:pt x="5482" y="4821"/>
                </a:lnTo>
                <a:cubicBezTo>
                  <a:pt x="4695" y="4978"/>
                  <a:pt x="4096" y="5672"/>
                  <a:pt x="4096" y="6491"/>
                </a:cubicBezTo>
                <a:cubicBezTo>
                  <a:pt x="4096" y="7436"/>
                  <a:pt x="4852" y="8192"/>
                  <a:pt x="5797" y="8192"/>
                </a:cubicBezTo>
                <a:cubicBezTo>
                  <a:pt x="6742" y="8192"/>
                  <a:pt x="7499" y="7436"/>
                  <a:pt x="7499" y="6491"/>
                </a:cubicBezTo>
                <a:cubicBezTo>
                  <a:pt x="7499" y="5672"/>
                  <a:pt x="6900" y="5010"/>
                  <a:pt x="6112" y="4821"/>
                </a:cubicBezTo>
                <a:lnTo>
                  <a:pt x="6112" y="4096"/>
                </a:lnTo>
                <a:lnTo>
                  <a:pt x="9231" y="4096"/>
                </a:lnTo>
                <a:cubicBezTo>
                  <a:pt x="9420" y="4096"/>
                  <a:pt x="9578" y="4254"/>
                  <a:pt x="9578" y="4443"/>
                </a:cubicBezTo>
                <a:lnTo>
                  <a:pt x="9578" y="4852"/>
                </a:lnTo>
                <a:cubicBezTo>
                  <a:pt x="8790" y="5010"/>
                  <a:pt x="8192" y="5703"/>
                  <a:pt x="8192" y="6554"/>
                </a:cubicBezTo>
                <a:cubicBezTo>
                  <a:pt x="8192" y="7499"/>
                  <a:pt x="8948" y="8223"/>
                  <a:pt x="9893" y="8223"/>
                </a:cubicBezTo>
                <a:cubicBezTo>
                  <a:pt x="10838" y="8223"/>
                  <a:pt x="11594" y="7499"/>
                  <a:pt x="11594" y="6554"/>
                </a:cubicBezTo>
                <a:cubicBezTo>
                  <a:pt x="11689" y="5703"/>
                  <a:pt x="11153" y="5010"/>
                  <a:pt x="10366" y="4852"/>
                </a:cubicBezTo>
                <a:lnTo>
                  <a:pt x="10366" y="4443"/>
                </a:lnTo>
                <a:cubicBezTo>
                  <a:pt x="10366" y="3907"/>
                  <a:pt x="9893" y="3435"/>
                  <a:pt x="9326" y="3435"/>
                </a:cubicBezTo>
                <a:lnTo>
                  <a:pt x="6238" y="3435"/>
                </a:lnTo>
                <a:lnTo>
                  <a:pt x="6238" y="2710"/>
                </a:lnTo>
                <a:lnTo>
                  <a:pt x="8223" y="2710"/>
                </a:lnTo>
                <a:cubicBezTo>
                  <a:pt x="8444" y="2710"/>
                  <a:pt x="8601" y="2521"/>
                  <a:pt x="8601" y="2332"/>
                </a:cubicBezTo>
                <a:cubicBezTo>
                  <a:pt x="8381" y="977"/>
                  <a:pt x="7247" y="1"/>
                  <a:pt x="5860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37" name="Google Shape;622;p22"/>
          <p:cNvSpPr/>
          <p:nvPr/>
        </p:nvSpPr>
        <p:spPr>
          <a:xfrm>
            <a:off x="4972473" y="4139608"/>
            <a:ext cx="114496" cy="132115"/>
          </a:xfrm>
          <a:custGeom>
            <a:avLst/>
            <a:gdLst/>
            <a:ahLst/>
            <a:cxnLst/>
            <a:rect l="l" t="t" r="r" b="b"/>
            <a:pathLst>
              <a:path w="2742" h="2774" extrusionOk="0">
                <a:moveTo>
                  <a:pt x="1355" y="1"/>
                </a:moveTo>
                <a:cubicBezTo>
                  <a:pt x="631" y="1"/>
                  <a:pt x="1" y="631"/>
                  <a:pt x="1" y="1387"/>
                </a:cubicBezTo>
                <a:cubicBezTo>
                  <a:pt x="1" y="2143"/>
                  <a:pt x="631" y="2773"/>
                  <a:pt x="1355" y="2773"/>
                </a:cubicBezTo>
                <a:cubicBezTo>
                  <a:pt x="2111" y="2773"/>
                  <a:pt x="2742" y="2143"/>
                  <a:pt x="2742" y="1387"/>
                </a:cubicBezTo>
                <a:cubicBezTo>
                  <a:pt x="2742" y="631"/>
                  <a:pt x="2111" y="1"/>
                  <a:pt x="1355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38" name="Google Shape;623;p22"/>
          <p:cNvSpPr/>
          <p:nvPr/>
        </p:nvSpPr>
        <p:spPr>
          <a:xfrm>
            <a:off x="6804173" y="3554574"/>
            <a:ext cx="1098967" cy="1538300"/>
          </a:xfrm>
          <a:custGeom>
            <a:avLst/>
            <a:gdLst/>
            <a:ahLst/>
            <a:cxnLst/>
            <a:rect l="l" t="t" r="r" b="b"/>
            <a:pathLst>
              <a:path w="32969" h="46149" extrusionOk="0">
                <a:moveTo>
                  <a:pt x="905" y="0"/>
                </a:moveTo>
                <a:cubicBezTo>
                  <a:pt x="310" y="2965"/>
                  <a:pt x="0" y="6025"/>
                  <a:pt x="0" y="9168"/>
                </a:cubicBezTo>
                <a:cubicBezTo>
                  <a:pt x="0" y="24277"/>
                  <a:pt x="7239" y="37695"/>
                  <a:pt x="18443" y="46149"/>
                </a:cubicBezTo>
                <a:cubicBezTo>
                  <a:pt x="27456" y="36469"/>
                  <a:pt x="32969" y="23503"/>
                  <a:pt x="32969" y="9240"/>
                </a:cubicBezTo>
                <a:cubicBezTo>
                  <a:pt x="32969" y="8585"/>
                  <a:pt x="32945" y="7930"/>
                  <a:pt x="32921" y="7275"/>
                </a:cubicBezTo>
                <a:cubicBezTo>
                  <a:pt x="30792" y="7573"/>
                  <a:pt x="28646" y="7721"/>
                  <a:pt x="26499" y="7721"/>
                </a:cubicBezTo>
                <a:cubicBezTo>
                  <a:pt x="17568" y="7721"/>
                  <a:pt x="8633" y="5146"/>
                  <a:pt x="905" y="0"/>
                </a:cubicBezTo>
                <a:close/>
              </a:path>
            </a:pathLst>
          </a:custGeom>
          <a:solidFill>
            <a:srgbClr val="5EB2F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39" name="Google Shape;624;p22"/>
          <p:cNvSpPr/>
          <p:nvPr/>
        </p:nvSpPr>
        <p:spPr>
          <a:xfrm>
            <a:off x="7486006" y="4117283"/>
            <a:ext cx="595333" cy="595367"/>
          </a:xfrm>
          <a:custGeom>
            <a:avLst/>
            <a:gdLst/>
            <a:ahLst/>
            <a:cxnLst/>
            <a:rect l="l" t="t" r="r" b="b"/>
            <a:pathLst>
              <a:path w="17860" h="17861" extrusionOk="0">
                <a:moveTo>
                  <a:pt x="8930" y="1"/>
                </a:moveTo>
                <a:cubicBezTo>
                  <a:pt x="4001" y="1"/>
                  <a:pt x="0" y="4001"/>
                  <a:pt x="0" y="8931"/>
                </a:cubicBezTo>
                <a:cubicBezTo>
                  <a:pt x="0" y="13860"/>
                  <a:pt x="4001" y="17860"/>
                  <a:pt x="8930" y="17860"/>
                </a:cubicBezTo>
                <a:cubicBezTo>
                  <a:pt x="13859" y="17860"/>
                  <a:pt x="17860" y="13860"/>
                  <a:pt x="17860" y="8931"/>
                </a:cubicBezTo>
                <a:cubicBezTo>
                  <a:pt x="17860" y="4001"/>
                  <a:pt x="13859" y="1"/>
                  <a:pt x="8930" y="1"/>
                </a:cubicBezTo>
                <a:close/>
              </a:path>
            </a:pathLst>
          </a:custGeom>
          <a:solidFill>
            <a:srgbClr val="4685B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2667" dirty="0" smtClean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</a:t>
            </a:r>
            <a:endParaRPr sz="1867" dirty="0"/>
          </a:p>
        </p:txBody>
      </p:sp>
      <p:cxnSp>
        <p:nvCxnSpPr>
          <p:cNvPr id="576" name="Elbow Connector 575"/>
          <p:cNvCxnSpPr/>
          <p:nvPr/>
        </p:nvCxnSpPr>
        <p:spPr>
          <a:xfrm flipV="1">
            <a:off x="6977784" y="1669729"/>
            <a:ext cx="508222" cy="286400"/>
          </a:xfrm>
          <a:prstGeom prst="bentConnector3">
            <a:avLst/>
          </a:prstGeom>
          <a:ln>
            <a:solidFill>
              <a:srgbClr val="FCBD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Elbow Connector 577"/>
          <p:cNvCxnSpPr>
            <a:endCxn id="180" idx="1"/>
          </p:cNvCxnSpPr>
          <p:nvPr/>
        </p:nvCxnSpPr>
        <p:spPr>
          <a:xfrm rot="5400000" flipH="1" flipV="1">
            <a:off x="7996974" y="2799480"/>
            <a:ext cx="563009" cy="394279"/>
          </a:xfrm>
          <a:prstGeom prst="bentConnector2">
            <a:avLst/>
          </a:prstGeom>
          <a:ln>
            <a:solidFill>
              <a:srgbClr val="2FC9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Elbow Connector 579"/>
          <p:cNvCxnSpPr>
            <a:endCxn id="198" idx="1"/>
          </p:cNvCxnSpPr>
          <p:nvPr/>
        </p:nvCxnSpPr>
        <p:spPr>
          <a:xfrm flipV="1">
            <a:off x="8057940" y="4098407"/>
            <a:ext cx="451888" cy="374248"/>
          </a:xfrm>
          <a:prstGeom prst="bentConnector3">
            <a:avLst/>
          </a:prstGeom>
          <a:ln>
            <a:solidFill>
              <a:srgbClr val="4685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2" name="Elbow Connector 581"/>
          <p:cNvCxnSpPr>
            <a:endCxn id="192" idx="1"/>
          </p:cNvCxnSpPr>
          <p:nvPr/>
        </p:nvCxnSpPr>
        <p:spPr>
          <a:xfrm flipV="1">
            <a:off x="7009756" y="5427040"/>
            <a:ext cx="476250" cy="176070"/>
          </a:xfrm>
          <a:prstGeom prst="bentConnector3">
            <a:avLst/>
          </a:prstGeom>
          <a:ln>
            <a:solidFill>
              <a:srgbClr val="C628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5" name="Elbow Connector 584"/>
          <p:cNvCxnSpPr>
            <a:endCxn id="189" idx="3"/>
          </p:cNvCxnSpPr>
          <p:nvPr/>
        </p:nvCxnSpPr>
        <p:spPr>
          <a:xfrm rot="10800000">
            <a:off x="4542654" y="5382735"/>
            <a:ext cx="542065" cy="220375"/>
          </a:xfrm>
          <a:prstGeom prst="bentConnector3">
            <a:avLst/>
          </a:prstGeom>
          <a:ln>
            <a:solidFill>
              <a:srgbClr val="E0921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7" name="Elbow Connector 586"/>
          <p:cNvCxnSpPr>
            <a:endCxn id="195" idx="3"/>
          </p:cNvCxnSpPr>
          <p:nvPr/>
        </p:nvCxnSpPr>
        <p:spPr>
          <a:xfrm rot="10800000">
            <a:off x="3498217" y="4296587"/>
            <a:ext cx="614756" cy="88220"/>
          </a:xfrm>
          <a:prstGeom prst="bentConnector3">
            <a:avLst/>
          </a:prstGeom>
          <a:ln>
            <a:solidFill>
              <a:srgbClr val="2FC9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9" name="Elbow Connector 588"/>
          <p:cNvCxnSpPr>
            <a:endCxn id="183" idx="3"/>
          </p:cNvCxnSpPr>
          <p:nvPr/>
        </p:nvCxnSpPr>
        <p:spPr>
          <a:xfrm rot="10800000">
            <a:off x="3501857" y="2931415"/>
            <a:ext cx="611117" cy="345081"/>
          </a:xfrm>
          <a:prstGeom prst="bentConnector3">
            <a:avLst/>
          </a:prstGeom>
          <a:ln>
            <a:solidFill>
              <a:srgbClr val="4685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" name="Elbow Connector 590"/>
          <p:cNvCxnSpPr>
            <a:endCxn id="177" idx="3"/>
          </p:cNvCxnSpPr>
          <p:nvPr/>
        </p:nvCxnSpPr>
        <p:spPr>
          <a:xfrm rot="10800000">
            <a:off x="4537832" y="1824771"/>
            <a:ext cx="636633" cy="260812"/>
          </a:xfrm>
          <a:prstGeom prst="bentConnector3">
            <a:avLst/>
          </a:prstGeom>
          <a:ln>
            <a:solidFill>
              <a:srgbClr val="F74F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8" name="Google Shape;670;p36">
            <a:extLst>
              <a:ext uri="{FF2B5EF4-FFF2-40B4-BE49-F238E27FC236}">
                <a16:creationId xmlns="" xmlns:a16="http://schemas.microsoft.com/office/drawing/2014/main" id="{881D4297-0F4E-BA3B-518E-61FD91A9BF1D}"/>
              </a:ext>
            </a:extLst>
          </p:cNvPr>
          <p:cNvGrpSpPr/>
          <p:nvPr/>
        </p:nvGrpSpPr>
        <p:grpSpPr>
          <a:xfrm rot="789500">
            <a:off x="11443860" y="5625381"/>
            <a:ext cx="640813" cy="538241"/>
            <a:chOff x="2869533" y="318283"/>
            <a:chExt cx="102176" cy="85817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59" name="Google Shape;671;p36">
              <a:extLst>
                <a:ext uri="{FF2B5EF4-FFF2-40B4-BE49-F238E27FC236}">
                  <a16:creationId xmlns="" xmlns:a16="http://schemas.microsoft.com/office/drawing/2014/main" id="{7EEE6386-9048-C74C-6C26-92A250C54EA5}"/>
                </a:ext>
              </a:extLst>
            </p:cNvPr>
            <p:cNvSpPr/>
            <p:nvPr/>
          </p:nvSpPr>
          <p:spPr>
            <a:xfrm>
              <a:off x="2869533" y="318283"/>
              <a:ext cx="101302" cy="85817"/>
            </a:xfrm>
            <a:custGeom>
              <a:avLst/>
              <a:gdLst/>
              <a:ahLst/>
              <a:cxnLst/>
              <a:rect l="l" t="t" r="r" b="b"/>
              <a:pathLst>
                <a:path w="2445" h="2071" extrusionOk="0">
                  <a:moveTo>
                    <a:pt x="0" y="1"/>
                  </a:moveTo>
                  <a:lnTo>
                    <a:pt x="0" y="2070"/>
                  </a:lnTo>
                  <a:lnTo>
                    <a:pt x="2079" y="2070"/>
                  </a:lnTo>
                  <a:lnTo>
                    <a:pt x="2079" y="732"/>
                  </a:lnTo>
                  <a:lnTo>
                    <a:pt x="2445" y="384"/>
                  </a:lnTo>
                  <a:lnTo>
                    <a:pt x="2248" y="188"/>
                  </a:lnTo>
                  <a:lnTo>
                    <a:pt x="2079" y="357"/>
                  </a:lnTo>
                  <a:lnTo>
                    <a:pt x="2079" y="1"/>
                  </a:ln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0" name="Google Shape;672;p36">
              <a:extLst>
                <a:ext uri="{FF2B5EF4-FFF2-40B4-BE49-F238E27FC236}">
                  <a16:creationId xmlns="" xmlns:a16="http://schemas.microsoft.com/office/drawing/2014/main" id="{19AC95FE-B7AE-E483-3289-D49255DAB6C2}"/>
                </a:ext>
              </a:extLst>
            </p:cNvPr>
            <p:cNvGrpSpPr/>
            <p:nvPr/>
          </p:nvGrpSpPr>
          <p:grpSpPr>
            <a:xfrm>
              <a:off x="2869754" y="318941"/>
              <a:ext cx="101955" cy="84600"/>
              <a:chOff x="2854604" y="2360241"/>
              <a:chExt cx="101955" cy="84600"/>
            </a:xfrm>
          </p:grpSpPr>
          <p:sp>
            <p:nvSpPr>
              <p:cNvPr id="261" name="Google Shape;673;p36">
                <a:extLst>
                  <a:ext uri="{FF2B5EF4-FFF2-40B4-BE49-F238E27FC236}">
                    <a16:creationId xmlns="" xmlns:a16="http://schemas.microsoft.com/office/drawing/2014/main" id="{8D32F2F2-80BE-C8DF-85E0-348718BF5712}"/>
                  </a:ext>
                </a:extLst>
              </p:cNvPr>
              <p:cNvSpPr/>
              <p:nvPr/>
            </p:nvSpPr>
            <p:spPr>
              <a:xfrm>
                <a:off x="2854604" y="2360241"/>
                <a:ext cx="84600" cy="84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 cap="flat" cmpd="sng">
                <a:solidFill>
                  <a:schemeClr val="bg2">
                    <a:lumMod val="75000"/>
                    <a:lumOff val="2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674;p36">
                <a:extLst>
                  <a:ext uri="{FF2B5EF4-FFF2-40B4-BE49-F238E27FC236}">
                    <a16:creationId xmlns="" xmlns:a16="http://schemas.microsoft.com/office/drawing/2014/main" id="{894EACA8-334E-0502-CD50-7359A0D93BD5}"/>
                  </a:ext>
                </a:extLst>
              </p:cNvPr>
              <p:cNvSpPr/>
              <p:nvPr/>
            </p:nvSpPr>
            <p:spPr>
              <a:xfrm>
                <a:off x="2867701" y="2366864"/>
                <a:ext cx="88858" cy="64434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482" extrusionOk="0">
                    <a:moveTo>
                      <a:pt x="1856" y="1"/>
                    </a:moveTo>
                    <a:lnTo>
                      <a:pt x="688" y="1116"/>
                    </a:lnTo>
                    <a:lnTo>
                      <a:pt x="170" y="714"/>
                    </a:lnTo>
                    <a:lnTo>
                      <a:pt x="1" y="929"/>
                    </a:lnTo>
                    <a:lnTo>
                      <a:pt x="714" y="1482"/>
                    </a:lnTo>
                    <a:lnTo>
                      <a:pt x="2044" y="197"/>
                    </a:lnTo>
                    <a:lnTo>
                      <a:pt x="1856" y="1"/>
                    </a:lnTo>
                    <a:close/>
                  </a:path>
                </a:pathLst>
              </a:custGeom>
              <a:solidFill>
                <a:srgbClr val="FF746F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3" name="Google Shape;717;p37">
            <a:extLst>
              <a:ext uri="{FF2B5EF4-FFF2-40B4-BE49-F238E27FC236}">
                <a16:creationId xmlns="" xmlns:a16="http://schemas.microsoft.com/office/drawing/2014/main" id="{41C208B0-8CA3-0CC3-7BF7-46E9C40BEC8F}"/>
              </a:ext>
            </a:extLst>
          </p:cNvPr>
          <p:cNvGrpSpPr/>
          <p:nvPr/>
        </p:nvGrpSpPr>
        <p:grpSpPr>
          <a:xfrm rot="9423769">
            <a:off x="9393549" y="6049082"/>
            <a:ext cx="1889628" cy="433517"/>
            <a:chOff x="-49806" y="1266020"/>
            <a:chExt cx="481587" cy="110491"/>
          </a:xfrm>
        </p:grpSpPr>
        <p:sp>
          <p:nvSpPr>
            <p:cNvPr id="264" name="Google Shape;718;p37">
              <a:extLst>
                <a:ext uri="{FF2B5EF4-FFF2-40B4-BE49-F238E27FC236}">
                  <a16:creationId xmlns="" xmlns:a16="http://schemas.microsoft.com/office/drawing/2014/main" id="{C37C1D4F-18C0-A77D-B042-AE4EE04E9E2A}"/>
                </a:ext>
              </a:extLst>
            </p:cNvPr>
            <p:cNvSpPr/>
            <p:nvPr/>
          </p:nvSpPr>
          <p:spPr>
            <a:xfrm>
              <a:off x="-48661" y="1266020"/>
              <a:ext cx="480442" cy="110409"/>
            </a:xfrm>
            <a:custGeom>
              <a:avLst/>
              <a:gdLst/>
              <a:ahLst/>
              <a:cxnLst/>
              <a:rect l="l" t="t" r="r" b="b"/>
              <a:pathLst>
                <a:path w="12232" h="2811" extrusionOk="0">
                  <a:moveTo>
                    <a:pt x="1758" y="1"/>
                  </a:moveTo>
                  <a:lnTo>
                    <a:pt x="1" y="554"/>
                  </a:lnTo>
                  <a:lnTo>
                    <a:pt x="464" y="839"/>
                  </a:lnTo>
                  <a:lnTo>
                    <a:pt x="1571" y="1517"/>
                  </a:lnTo>
                  <a:lnTo>
                    <a:pt x="10394" y="2659"/>
                  </a:lnTo>
                  <a:lnTo>
                    <a:pt x="10501" y="2668"/>
                  </a:lnTo>
                  <a:lnTo>
                    <a:pt x="10875" y="2713"/>
                  </a:lnTo>
                  <a:lnTo>
                    <a:pt x="10866" y="2784"/>
                  </a:lnTo>
                  <a:lnTo>
                    <a:pt x="11116" y="2811"/>
                  </a:lnTo>
                  <a:lnTo>
                    <a:pt x="11125" y="2748"/>
                  </a:lnTo>
                  <a:lnTo>
                    <a:pt x="11330" y="2775"/>
                  </a:lnTo>
                  <a:cubicBezTo>
                    <a:pt x="11363" y="2779"/>
                    <a:pt x="11396" y="2781"/>
                    <a:pt x="11429" y="2781"/>
                  </a:cubicBezTo>
                  <a:cubicBezTo>
                    <a:pt x="11808" y="2781"/>
                    <a:pt x="12137" y="2501"/>
                    <a:pt x="12187" y="2115"/>
                  </a:cubicBezTo>
                  <a:cubicBezTo>
                    <a:pt x="12231" y="1696"/>
                    <a:pt x="11937" y="1312"/>
                    <a:pt x="11518" y="1258"/>
                  </a:cubicBezTo>
                  <a:lnTo>
                    <a:pt x="11321" y="1232"/>
                  </a:lnTo>
                  <a:lnTo>
                    <a:pt x="11330" y="1169"/>
                  </a:lnTo>
                  <a:lnTo>
                    <a:pt x="11080" y="1142"/>
                  </a:lnTo>
                  <a:lnTo>
                    <a:pt x="11072" y="1205"/>
                  </a:lnTo>
                  <a:lnTo>
                    <a:pt x="1758" y="1"/>
                  </a:ln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5" name="Google Shape;719;p37">
              <a:extLst>
                <a:ext uri="{FF2B5EF4-FFF2-40B4-BE49-F238E27FC236}">
                  <a16:creationId xmlns="" xmlns:a16="http://schemas.microsoft.com/office/drawing/2014/main" id="{5EC9311A-1931-6631-7FC6-75681E8AEDA3}"/>
                </a:ext>
              </a:extLst>
            </p:cNvPr>
            <p:cNvGrpSpPr/>
            <p:nvPr/>
          </p:nvGrpSpPr>
          <p:grpSpPr>
            <a:xfrm>
              <a:off x="-49806" y="1266103"/>
              <a:ext cx="481537" cy="110408"/>
              <a:chOff x="-144543" y="2083865"/>
              <a:chExt cx="481537" cy="110408"/>
            </a:xfrm>
          </p:grpSpPr>
          <p:sp>
            <p:nvSpPr>
              <p:cNvPr id="266" name="Google Shape;720;p37">
                <a:extLst>
                  <a:ext uri="{FF2B5EF4-FFF2-40B4-BE49-F238E27FC236}">
                    <a16:creationId xmlns="" xmlns:a16="http://schemas.microsoft.com/office/drawing/2014/main" id="{9BEAFADC-96AA-592E-D653-1BB28F2A033D}"/>
                  </a:ext>
                </a:extLst>
              </p:cNvPr>
              <p:cNvSpPr/>
              <p:nvPr/>
            </p:nvSpPr>
            <p:spPr>
              <a:xfrm>
                <a:off x="-143793" y="2083865"/>
                <a:ext cx="69403" cy="59584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517" extrusionOk="0">
                    <a:moveTo>
                      <a:pt x="1767" y="0"/>
                    </a:moveTo>
                    <a:lnTo>
                      <a:pt x="1" y="553"/>
                    </a:lnTo>
                    <a:lnTo>
                      <a:pt x="1571" y="1517"/>
                    </a:lnTo>
                    <a:lnTo>
                      <a:pt x="17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721;p37">
                <a:extLst>
                  <a:ext uri="{FF2B5EF4-FFF2-40B4-BE49-F238E27FC236}">
                    <a16:creationId xmlns="" xmlns:a16="http://schemas.microsoft.com/office/drawing/2014/main" id="{F4F348D1-CD2B-7E35-741C-033752B5750C}"/>
                  </a:ext>
                </a:extLst>
              </p:cNvPr>
              <p:cNvSpPr/>
              <p:nvPr/>
            </p:nvSpPr>
            <p:spPr>
              <a:xfrm>
                <a:off x="-144543" y="2083865"/>
                <a:ext cx="69403" cy="59584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517" extrusionOk="0">
                    <a:moveTo>
                      <a:pt x="1767" y="0"/>
                    </a:moveTo>
                    <a:lnTo>
                      <a:pt x="1" y="553"/>
                    </a:lnTo>
                    <a:lnTo>
                      <a:pt x="1571" y="1517"/>
                    </a:lnTo>
                    <a:lnTo>
                      <a:pt x="1767" y="0"/>
                    </a:lnTo>
                    <a:close/>
                  </a:path>
                </a:pathLst>
              </a:custGeom>
              <a:solidFill>
                <a:srgbClr val="FFFFFF">
                  <a:alpha val="64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722;p37">
                <a:extLst>
                  <a:ext uri="{FF2B5EF4-FFF2-40B4-BE49-F238E27FC236}">
                    <a16:creationId xmlns="" xmlns:a16="http://schemas.microsoft.com/office/drawing/2014/main" id="{4F79D599-EF2C-B31C-FA36-AC6381B3973C}"/>
                  </a:ext>
                </a:extLst>
              </p:cNvPr>
              <p:cNvSpPr/>
              <p:nvPr/>
            </p:nvSpPr>
            <p:spPr>
              <a:xfrm>
                <a:off x="268612" y="2129034"/>
                <a:ext cx="68382" cy="64062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1631" extrusionOk="0">
                    <a:moveTo>
                      <a:pt x="188" y="1"/>
                    </a:moveTo>
                    <a:lnTo>
                      <a:pt x="1" y="1517"/>
                    </a:lnTo>
                    <a:lnTo>
                      <a:pt x="830" y="1625"/>
                    </a:lnTo>
                    <a:cubicBezTo>
                      <a:pt x="863" y="1629"/>
                      <a:pt x="895" y="1631"/>
                      <a:pt x="926" y="1631"/>
                    </a:cubicBezTo>
                    <a:cubicBezTo>
                      <a:pt x="1307" y="1631"/>
                      <a:pt x="1637" y="1343"/>
                      <a:pt x="1687" y="964"/>
                    </a:cubicBezTo>
                    <a:cubicBezTo>
                      <a:pt x="1740" y="545"/>
                      <a:pt x="1437" y="161"/>
                      <a:pt x="1027" y="108"/>
                    </a:cubicBezTo>
                    <a:lnTo>
                      <a:pt x="188" y="1"/>
                    </a:lnTo>
                    <a:close/>
                  </a:path>
                </a:pathLst>
              </a:custGeom>
              <a:solidFill>
                <a:srgbClr val="FC6766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723;p37">
                <a:extLst>
                  <a:ext uri="{FF2B5EF4-FFF2-40B4-BE49-F238E27FC236}">
                    <a16:creationId xmlns="" xmlns:a16="http://schemas.microsoft.com/office/drawing/2014/main" id="{85824641-CD4D-26EC-E0A6-C09C7ED73901}"/>
                  </a:ext>
                </a:extLst>
              </p:cNvPr>
              <p:cNvSpPr/>
              <p:nvPr/>
            </p:nvSpPr>
            <p:spPr>
              <a:xfrm>
                <a:off x="-82129" y="2083865"/>
                <a:ext cx="354283" cy="104439"/>
              </a:xfrm>
              <a:custGeom>
                <a:avLst/>
                <a:gdLst/>
                <a:ahLst/>
                <a:cxnLst/>
                <a:rect l="l" t="t" r="r" b="b"/>
                <a:pathLst>
                  <a:path w="9020" h="2659" extrusionOk="0">
                    <a:moveTo>
                      <a:pt x="197" y="0"/>
                    </a:moveTo>
                    <a:lnTo>
                      <a:pt x="1" y="1517"/>
                    </a:lnTo>
                    <a:lnTo>
                      <a:pt x="8833" y="2659"/>
                    </a:lnTo>
                    <a:lnTo>
                      <a:pt x="9020" y="1142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rgbClr val="FC67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724;p37">
                <a:extLst>
                  <a:ext uri="{FF2B5EF4-FFF2-40B4-BE49-F238E27FC236}">
                    <a16:creationId xmlns="" xmlns:a16="http://schemas.microsoft.com/office/drawing/2014/main" id="{09962538-A315-6273-9E51-AAAF0D7C1900}"/>
                  </a:ext>
                </a:extLst>
              </p:cNvPr>
              <p:cNvSpPr/>
              <p:nvPr/>
            </p:nvSpPr>
            <p:spPr>
              <a:xfrm>
                <a:off x="-143793" y="2098908"/>
                <a:ext cx="20699" cy="17911"/>
              </a:xfrm>
              <a:custGeom>
                <a:avLst/>
                <a:gdLst/>
                <a:ahLst/>
                <a:cxnLst/>
                <a:rect l="l" t="t" r="r" b="b"/>
                <a:pathLst>
                  <a:path w="527" h="456" extrusionOk="0">
                    <a:moveTo>
                      <a:pt x="527" y="1"/>
                    </a:moveTo>
                    <a:lnTo>
                      <a:pt x="1" y="170"/>
                    </a:lnTo>
                    <a:lnTo>
                      <a:pt x="464" y="456"/>
                    </a:lnTo>
                    <a:lnTo>
                      <a:pt x="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725;p37">
                <a:extLst>
                  <a:ext uri="{FF2B5EF4-FFF2-40B4-BE49-F238E27FC236}">
                    <a16:creationId xmlns="" xmlns:a16="http://schemas.microsoft.com/office/drawing/2014/main" id="{5EE7CF43-E227-EA6B-3873-94ABF3FC1000}"/>
                  </a:ext>
                </a:extLst>
              </p:cNvPr>
              <p:cNvSpPr/>
              <p:nvPr/>
            </p:nvSpPr>
            <p:spPr>
              <a:xfrm>
                <a:off x="264763" y="2128680"/>
                <a:ext cx="36135" cy="63119"/>
              </a:xfrm>
              <a:custGeom>
                <a:avLst/>
                <a:gdLst/>
                <a:ahLst/>
                <a:cxnLst/>
                <a:rect l="l" t="t" r="r" b="b"/>
                <a:pathLst>
                  <a:path w="920" h="1607" extrusionOk="0">
                    <a:moveTo>
                      <a:pt x="188" y="1"/>
                    </a:moveTo>
                    <a:lnTo>
                      <a:pt x="1" y="1518"/>
                    </a:lnTo>
                    <a:lnTo>
                      <a:pt x="732" y="1607"/>
                    </a:lnTo>
                    <a:lnTo>
                      <a:pt x="919" y="90"/>
                    </a:lnTo>
                    <a:lnTo>
                      <a:pt x="188" y="1"/>
                    </a:lnTo>
                    <a:close/>
                  </a:path>
                </a:pathLst>
              </a:custGeom>
              <a:solidFill>
                <a:srgbClr val="5C52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726;p37">
                <a:extLst>
                  <a:ext uri="{FF2B5EF4-FFF2-40B4-BE49-F238E27FC236}">
                    <a16:creationId xmlns="" xmlns:a16="http://schemas.microsoft.com/office/drawing/2014/main" id="{8C9B7E7F-66FC-5E6D-4ED2-4178BB836228}"/>
                  </a:ext>
                </a:extLst>
              </p:cNvPr>
              <p:cNvSpPr/>
              <p:nvPr/>
            </p:nvSpPr>
            <p:spPr>
              <a:xfrm>
                <a:off x="283341" y="2128366"/>
                <a:ext cx="17911" cy="65908"/>
              </a:xfrm>
              <a:custGeom>
                <a:avLst/>
                <a:gdLst/>
                <a:ahLst/>
                <a:cxnLst/>
                <a:rect l="l" t="t" r="r" b="b"/>
                <a:pathLst>
                  <a:path w="456" h="1678" extrusionOk="0">
                    <a:moveTo>
                      <a:pt x="206" y="0"/>
                    </a:moveTo>
                    <a:lnTo>
                      <a:pt x="0" y="1650"/>
                    </a:lnTo>
                    <a:lnTo>
                      <a:pt x="250" y="1677"/>
                    </a:lnTo>
                    <a:lnTo>
                      <a:pt x="455" y="36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5C52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727;p37">
                <a:extLst>
                  <a:ext uri="{FF2B5EF4-FFF2-40B4-BE49-F238E27FC236}">
                    <a16:creationId xmlns="" xmlns:a16="http://schemas.microsoft.com/office/drawing/2014/main" id="{957D6BDF-ED6F-15F4-6442-15C38B855A29}"/>
                  </a:ext>
                </a:extLst>
              </p:cNvPr>
              <p:cNvSpPr/>
              <p:nvPr/>
            </p:nvSpPr>
            <p:spPr>
              <a:xfrm>
                <a:off x="-82129" y="2128680"/>
                <a:ext cx="367598" cy="61744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1572" extrusionOk="0">
                    <a:moveTo>
                      <a:pt x="45" y="1"/>
                    </a:moveTo>
                    <a:lnTo>
                      <a:pt x="1" y="376"/>
                    </a:lnTo>
                    <a:lnTo>
                      <a:pt x="9314" y="1571"/>
                    </a:lnTo>
                    <a:lnTo>
                      <a:pt x="9359" y="1205"/>
                    </a:ln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1A1F3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728;p37">
                <a:extLst>
                  <a:ext uri="{FF2B5EF4-FFF2-40B4-BE49-F238E27FC236}">
                    <a16:creationId xmlns="" xmlns:a16="http://schemas.microsoft.com/office/drawing/2014/main" id="{177D3866-220C-654C-E8B8-09652F55DBAF}"/>
                  </a:ext>
                </a:extLst>
              </p:cNvPr>
              <p:cNvSpPr/>
              <p:nvPr/>
            </p:nvSpPr>
            <p:spPr>
              <a:xfrm>
                <a:off x="-76512" y="2083865"/>
                <a:ext cx="367598" cy="61705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1571" extrusionOk="0">
                    <a:moveTo>
                      <a:pt x="54" y="0"/>
                    </a:moveTo>
                    <a:lnTo>
                      <a:pt x="0" y="375"/>
                    </a:lnTo>
                    <a:lnTo>
                      <a:pt x="9314" y="1570"/>
                    </a:lnTo>
                    <a:lnTo>
                      <a:pt x="9359" y="1204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FFFFFF">
                  <a:alpha val="27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729;p37">
                <a:extLst>
                  <a:ext uri="{FF2B5EF4-FFF2-40B4-BE49-F238E27FC236}">
                    <a16:creationId xmlns="" xmlns:a16="http://schemas.microsoft.com/office/drawing/2014/main" id="{5D761885-85C0-C450-04EF-C13F96B4BB70}"/>
                  </a:ext>
                </a:extLst>
              </p:cNvPr>
              <p:cNvSpPr/>
              <p:nvPr/>
            </p:nvSpPr>
            <p:spPr>
              <a:xfrm>
                <a:off x="283341" y="2173181"/>
                <a:ext cx="12294" cy="21092"/>
              </a:xfrm>
              <a:custGeom>
                <a:avLst/>
                <a:gdLst/>
                <a:ahLst/>
                <a:cxnLst/>
                <a:rect l="l" t="t" r="r" b="b"/>
                <a:pathLst>
                  <a:path w="313" h="537" extrusionOk="0">
                    <a:moveTo>
                      <a:pt x="63" y="1"/>
                    </a:moveTo>
                    <a:lnTo>
                      <a:pt x="0" y="509"/>
                    </a:lnTo>
                    <a:lnTo>
                      <a:pt x="250" y="536"/>
                    </a:lnTo>
                    <a:lnTo>
                      <a:pt x="313" y="37"/>
                    </a:lnTo>
                    <a:lnTo>
                      <a:pt x="63" y="1"/>
                    </a:lnTo>
                    <a:close/>
                  </a:path>
                </a:pathLst>
              </a:custGeom>
              <a:solidFill>
                <a:srgbClr val="1A1F38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92" name="Picture 59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457" y="2214220"/>
            <a:ext cx="931949" cy="931949"/>
          </a:xfrm>
          <a:prstGeom prst="rect">
            <a:avLst/>
          </a:prstGeom>
        </p:spPr>
      </p:pic>
      <p:sp>
        <p:nvSpPr>
          <p:cNvPr id="278" name="Google Shape;472;p24"/>
          <p:cNvSpPr/>
          <p:nvPr/>
        </p:nvSpPr>
        <p:spPr>
          <a:xfrm rot="10800000">
            <a:off x="6991404" y="3056805"/>
            <a:ext cx="379200" cy="103903"/>
          </a:xfrm>
          <a:custGeom>
            <a:avLst/>
            <a:gdLst/>
            <a:ahLst/>
            <a:cxnLst/>
            <a:rect l="l" t="t" r="r" b="b"/>
            <a:pathLst>
              <a:path w="15777" h="4323" extrusionOk="0">
                <a:moveTo>
                  <a:pt x="298" y="1"/>
                </a:moveTo>
                <a:cubicBezTo>
                  <a:pt x="167" y="1"/>
                  <a:pt x="0" y="72"/>
                  <a:pt x="0" y="203"/>
                </a:cubicBezTo>
                <a:lnTo>
                  <a:pt x="0" y="4073"/>
                </a:lnTo>
                <a:cubicBezTo>
                  <a:pt x="0" y="4216"/>
                  <a:pt x="167" y="4323"/>
                  <a:pt x="298" y="4323"/>
                </a:cubicBezTo>
                <a:lnTo>
                  <a:pt x="15526" y="4323"/>
                </a:lnTo>
                <a:cubicBezTo>
                  <a:pt x="15657" y="4323"/>
                  <a:pt x="15776" y="4216"/>
                  <a:pt x="15776" y="4073"/>
                </a:cubicBezTo>
                <a:lnTo>
                  <a:pt x="15776" y="203"/>
                </a:lnTo>
                <a:cubicBezTo>
                  <a:pt x="15776" y="72"/>
                  <a:pt x="15657" y="1"/>
                  <a:pt x="15526" y="1"/>
                </a:cubicBezTo>
                <a:lnTo>
                  <a:pt x="14026" y="1"/>
                </a:lnTo>
                <a:cubicBezTo>
                  <a:pt x="13895" y="1"/>
                  <a:pt x="13847" y="72"/>
                  <a:pt x="13847" y="203"/>
                </a:cubicBezTo>
                <a:lnTo>
                  <a:pt x="13847" y="2382"/>
                </a:lnTo>
                <a:lnTo>
                  <a:pt x="2084" y="2382"/>
                </a:lnTo>
                <a:lnTo>
                  <a:pt x="2084" y="203"/>
                </a:lnTo>
                <a:cubicBezTo>
                  <a:pt x="2084" y="72"/>
                  <a:pt x="1929" y="1"/>
                  <a:pt x="1798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9" name="Google Shape;473;p24"/>
          <p:cNvSpPr/>
          <p:nvPr/>
        </p:nvSpPr>
        <p:spPr>
          <a:xfrm rot="10800000">
            <a:off x="7116458" y="3396757"/>
            <a:ext cx="128803" cy="46388"/>
          </a:xfrm>
          <a:custGeom>
            <a:avLst/>
            <a:gdLst/>
            <a:ahLst/>
            <a:cxnLst/>
            <a:rect l="l" t="t" r="r" b="b"/>
            <a:pathLst>
              <a:path w="5359" h="1930" extrusionOk="0">
                <a:moveTo>
                  <a:pt x="346" y="0"/>
                </a:moveTo>
                <a:cubicBezTo>
                  <a:pt x="191" y="0"/>
                  <a:pt x="0" y="155"/>
                  <a:pt x="0" y="322"/>
                </a:cubicBezTo>
                <a:lnTo>
                  <a:pt x="0" y="1596"/>
                </a:lnTo>
                <a:cubicBezTo>
                  <a:pt x="0" y="1751"/>
                  <a:pt x="191" y="1929"/>
                  <a:pt x="346" y="1929"/>
                </a:cubicBezTo>
                <a:lnTo>
                  <a:pt x="5049" y="1929"/>
                </a:lnTo>
                <a:cubicBezTo>
                  <a:pt x="5203" y="1929"/>
                  <a:pt x="5358" y="1751"/>
                  <a:pt x="5358" y="1596"/>
                </a:cubicBezTo>
                <a:lnTo>
                  <a:pt x="5358" y="322"/>
                </a:lnTo>
                <a:cubicBezTo>
                  <a:pt x="5358" y="155"/>
                  <a:pt x="5203" y="0"/>
                  <a:pt x="504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0" name="Google Shape;474;p24"/>
          <p:cNvSpPr/>
          <p:nvPr/>
        </p:nvSpPr>
        <p:spPr>
          <a:xfrm rot="10800000">
            <a:off x="7032624" y="3146169"/>
            <a:ext cx="295630" cy="239749"/>
          </a:xfrm>
          <a:custGeom>
            <a:avLst/>
            <a:gdLst/>
            <a:ahLst/>
            <a:cxnLst/>
            <a:rect l="l" t="t" r="r" b="b"/>
            <a:pathLst>
              <a:path w="12300" h="9975" extrusionOk="0">
                <a:moveTo>
                  <a:pt x="3715" y="1"/>
                </a:moveTo>
                <a:cubicBezTo>
                  <a:pt x="3584" y="1"/>
                  <a:pt x="3453" y="60"/>
                  <a:pt x="3453" y="203"/>
                </a:cubicBezTo>
                <a:lnTo>
                  <a:pt x="3453" y="2822"/>
                </a:lnTo>
                <a:lnTo>
                  <a:pt x="703" y="2822"/>
                </a:lnTo>
                <a:cubicBezTo>
                  <a:pt x="274" y="2822"/>
                  <a:pt x="1" y="3144"/>
                  <a:pt x="215" y="3406"/>
                </a:cubicBezTo>
                <a:lnTo>
                  <a:pt x="2941" y="6597"/>
                </a:lnTo>
                <a:lnTo>
                  <a:pt x="5668" y="9787"/>
                </a:lnTo>
                <a:cubicBezTo>
                  <a:pt x="5775" y="9913"/>
                  <a:pt x="5963" y="9975"/>
                  <a:pt x="6152" y="9975"/>
                </a:cubicBezTo>
                <a:cubicBezTo>
                  <a:pt x="6341" y="9975"/>
                  <a:pt x="6531" y="9913"/>
                  <a:pt x="6644" y="9787"/>
                </a:cubicBezTo>
                <a:lnTo>
                  <a:pt x="9359" y="6597"/>
                </a:lnTo>
                <a:lnTo>
                  <a:pt x="12085" y="3406"/>
                </a:lnTo>
                <a:cubicBezTo>
                  <a:pt x="12300" y="3144"/>
                  <a:pt x="12026" y="2834"/>
                  <a:pt x="11597" y="2834"/>
                </a:cubicBezTo>
                <a:lnTo>
                  <a:pt x="8811" y="2834"/>
                </a:lnTo>
                <a:lnTo>
                  <a:pt x="8811" y="203"/>
                </a:lnTo>
                <a:cubicBezTo>
                  <a:pt x="8811" y="60"/>
                  <a:pt x="8633" y="1"/>
                  <a:pt x="8502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594" name="Picture 59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2" t="15216" r="17065" b="15659"/>
          <a:stretch/>
        </p:blipFill>
        <p:spPr>
          <a:xfrm>
            <a:off x="6869214" y="3777865"/>
            <a:ext cx="667464" cy="721100"/>
          </a:xfrm>
          <a:prstGeom prst="rect">
            <a:avLst/>
          </a:prstGeom>
        </p:spPr>
      </p:pic>
      <p:pic>
        <p:nvPicPr>
          <p:cNvPr id="595" name="Picture 59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256" y="4605558"/>
            <a:ext cx="712025" cy="712025"/>
          </a:xfrm>
          <a:prstGeom prst="rect">
            <a:avLst/>
          </a:prstGeom>
        </p:spPr>
      </p:pic>
      <p:pic>
        <p:nvPicPr>
          <p:cNvPr id="596" name="Picture 59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437" y="4681273"/>
            <a:ext cx="749491" cy="807144"/>
          </a:xfrm>
          <a:prstGeom prst="rect">
            <a:avLst/>
          </a:prstGeom>
        </p:spPr>
      </p:pic>
      <p:sp>
        <p:nvSpPr>
          <p:cNvPr id="288" name="Google Shape;348;p21">
            <a:extLst>
              <a:ext uri="{FF2B5EF4-FFF2-40B4-BE49-F238E27FC236}">
                <a16:creationId xmlns="" xmlns:a16="http://schemas.microsoft.com/office/drawing/2014/main" id="{DE74DDEA-2CA7-4F97-934B-2164FACA7C3A}"/>
              </a:ext>
            </a:extLst>
          </p:cNvPr>
          <p:cNvSpPr/>
          <p:nvPr/>
        </p:nvSpPr>
        <p:spPr>
          <a:xfrm>
            <a:off x="4615286" y="3438859"/>
            <a:ext cx="627553" cy="351357"/>
          </a:xfrm>
          <a:custGeom>
            <a:avLst/>
            <a:gdLst/>
            <a:ahLst/>
            <a:cxnLst/>
            <a:rect l="l" t="t" r="r" b="b"/>
            <a:pathLst>
              <a:path w="15741" h="10419" extrusionOk="0">
                <a:moveTo>
                  <a:pt x="2691" y="6549"/>
                </a:moveTo>
                <a:lnTo>
                  <a:pt x="2691" y="9823"/>
                </a:lnTo>
                <a:lnTo>
                  <a:pt x="1346" y="9823"/>
                </a:lnTo>
                <a:lnTo>
                  <a:pt x="1346" y="6549"/>
                </a:lnTo>
                <a:close/>
                <a:moveTo>
                  <a:pt x="6561" y="3275"/>
                </a:moveTo>
                <a:lnTo>
                  <a:pt x="6561" y="9823"/>
                </a:lnTo>
                <a:lnTo>
                  <a:pt x="5215" y="9823"/>
                </a:lnTo>
                <a:lnTo>
                  <a:pt x="5215" y="3275"/>
                </a:lnTo>
                <a:close/>
                <a:moveTo>
                  <a:pt x="10430" y="4608"/>
                </a:moveTo>
                <a:lnTo>
                  <a:pt x="10430" y="9823"/>
                </a:lnTo>
                <a:lnTo>
                  <a:pt x="9240" y="9823"/>
                </a:lnTo>
                <a:lnTo>
                  <a:pt x="9240" y="4608"/>
                </a:lnTo>
                <a:close/>
                <a:moveTo>
                  <a:pt x="14443" y="596"/>
                </a:moveTo>
                <a:lnTo>
                  <a:pt x="14443" y="9823"/>
                </a:lnTo>
                <a:lnTo>
                  <a:pt x="13109" y="9823"/>
                </a:lnTo>
                <a:lnTo>
                  <a:pt x="13109" y="596"/>
                </a:lnTo>
                <a:close/>
                <a:moveTo>
                  <a:pt x="12788" y="1"/>
                </a:moveTo>
                <a:cubicBezTo>
                  <a:pt x="12609" y="1"/>
                  <a:pt x="12514" y="108"/>
                  <a:pt x="12514" y="286"/>
                </a:cubicBezTo>
                <a:lnTo>
                  <a:pt x="12514" y="9823"/>
                </a:lnTo>
                <a:lnTo>
                  <a:pt x="11168" y="9823"/>
                </a:lnTo>
                <a:lnTo>
                  <a:pt x="11168" y="4215"/>
                </a:lnTo>
                <a:cubicBezTo>
                  <a:pt x="11168" y="4037"/>
                  <a:pt x="11002" y="3870"/>
                  <a:pt x="10823" y="3870"/>
                </a:cubicBezTo>
                <a:lnTo>
                  <a:pt x="8859" y="3870"/>
                </a:lnTo>
                <a:cubicBezTo>
                  <a:pt x="8680" y="3870"/>
                  <a:pt x="8489" y="4037"/>
                  <a:pt x="8489" y="4215"/>
                </a:cubicBezTo>
                <a:lnTo>
                  <a:pt x="8489" y="9823"/>
                </a:lnTo>
                <a:lnTo>
                  <a:pt x="7156" y="9823"/>
                </a:lnTo>
                <a:lnTo>
                  <a:pt x="7156" y="2906"/>
                </a:lnTo>
                <a:cubicBezTo>
                  <a:pt x="7156" y="2727"/>
                  <a:pt x="7073" y="2525"/>
                  <a:pt x="6894" y="2525"/>
                </a:cubicBezTo>
                <a:lnTo>
                  <a:pt x="4918" y="2525"/>
                </a:lnTo>
                <a:cubicBezTo>
                  <a:pt x="4739" y="2525"/>
                  <a:pt x="4620" y="2727"/>
                  <a:pt x="4620" y="2906"/>
                </a:cubicBezTo>
                <a:lnTo>
                  <a:pt x="4620" y="9823"/>
                </a:lnTo>
                <a:lnTo>
                  <a:pt x="3286" y="9823"/>
                </a:lnTo>
                <a:lnTo>
                  <a:pt x="3286" y="6192"/>
                </a:lnTo>
                <a:cubicBezTo>
                  <a:pt x="3286" y="6001"/>
                  <a:pt x="3132" y="5799"/>
                  <a:pt x="2953" y="5799"/>
                </a:cubicBezTo>
                <a:lnTo>
                  <a:pt x="988" y="5799"/>
                </a:lnTo>
                <a:cubicBezTo>
                  <a:pt x="810" y="5799"/>
                  <a:pt x="607" y="6001"/>
                  <a:pt x="607" y="6192"/>
                </a:cubicBezTo>
                <a:lnTo>
                  <a:pt x="607" y="9823"/>
                </a:lnTo>
                <a:lnTo>
                  <a:pt x="334" y="9823"/>
                </a:lnTo>
                <a:cubicBezTo>
                  <a:pt x="155" y="9823"/>
                  <a:pt x="0" y="9942"/>
                  <a:pt x="0" y="10121"/>
                </a:cubicBezTo>
                <a:cubicBezTo>
                  <a:pt x="0" y="10300"/>
                  <a:pt x="155" y="10419"/>
                  <a:pt x="334" y="10419"/>
                </a:cubicBezTo>
                <a:lnTo>
                  <a:pt x="15419" y="10419"/>
                </a:lnTo>
                <a:cubicBezTo>
                  <a:pt x="15597" y="10419"/>
                  <a:pt x="15740" y="10300"/>
                  <a:pt x="15740" y="10121"/>
                </a:cubicBezTo>
                <a:cubicBezTo>
                  <a:pt x="15740" y="9942"/>
                  <a:pt x="15597" y="9823"/>
                  <a:pt x="15419" y="9823"/>
                </a:cubicBezTo>
                <a:lnTo>
                  <a:pt x="15038" y="9823"/>
                </a:lnTo>
                <a:lnTo>
                  <a:pt x="15038" y="286"/>
                </a:lnTo>
                <a:cubicBezTo>
                  <a:pt x="15038" y="108"/>
                  <a:pt x="14943" y="1"/>
                  <a:pt x="14764" y="1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" name="Google Shape;349;p21">
            <a:extLst>
              <a:ext uri="{FF2B5EF4-FFF2-40B4-BE49-F238E27FC236}">
                <a16:creationId xmlns="" xmlns:a16="http://schemas.microsoft.com/office/drawing/2014/main" id="{B5F9BBA7-103D-F1C6-A1C5-17206199EBC5}"/>
              </a:ext>
            </a:extLst>
          </p:cNvPr>
          <p:cNvSpPr/>
          <p:nvPr/>
        </p:nvSpPr>
        <p:spPr>
          <a:xfrm>
            <a:off x="4632594" y="3291258"/>
            <a:ext cx="575327" cy="287520"/>
          </a:xfrm>
          <a:custGeom>
            <a:avLst/>
            <a:gdLst/>
            <a:ahLst/>
            <a:cxnLst/>
            <a:rect l="l" t="t" r="r" b="b"/>
            <a:pathLst>
              <a:path w="14431" h="8526" extrusionOk="0">
                <a:moveTo>
                  <a:pt x="13121" y="655"/>
                </a:moveTo>
                <a:cubicBezTo>
                  <a:pt x="13478" y="655"/>
                  <a:pt x="13776" y="953"/>
                  <a:pt x="13776" y="1310"/>
                </a:cubicBezTo>
                <a:cubicBezTo>
                  <a:pt x="13776" y="1667"/>
                  <a:pt x="13478" y="1965"/>
                  <a:pt x="13121" y="1965"/>
                </a:cubicBezTo>
                <a:cubicBezTo>
                  <a:pt x="12942" y="1965"/>
                  <a:pt x="12776" y="1893"/>
                  <a:pt x="12656" y="1774"/>
                </a:cubicBezTo>
                <a:cubicBezTo>
                  <a:pt x="12537" y="1655"/>
                  <a:pt x="12466" y="1489"/>
                  <a:pt x="12466" y="1310"/>
                </a:cubicBezTo>
                <a:cubicBezTo>
                  <a:pt x="12466" y="953"/>
                  <a:pt x="12764" y="655"/>
                  <a:pt x="13121" y="655"/>
                </a:cubicBezTo>
                <a:close/>
                <a:moveTo>
                  <a:pt x="5251" y="3275"/>
                </a:moveTo>
                <a:cubicBezTo>
                  <a:pt x="5608" y="3275"/>
                  <a:pt x="5906" y="3572"/>
                  <a:pt x="5906" y="3929"/>
                </a:cubicBezTo>
                <a:cubicBezTo>
                  <a:pt x="5906" y="4298"/>
                  <a:pt x="5620" y="4584"/>
                  <a:pt x="5251" y="4584"/>
                </a:cubicBezTo>
                <a:cubicBezTo>
                  <a:pt x="4894" y="4584"/>
                  <a:pt x="4596" y="4298"/>
                  <a:pt x="4596" y="3929"/>
                </a:cubicBezTo>
                <a:cubicBezTo>
                  <a:pt x="4596" y="3572"/>
                  <a:pt x="4894" y="3275"/>
                  <a:pt x="5251" y="3275"/>
                </a:cubicBezTo>
                <a:close/>
                <a:moveTo>
                  <a:pt x="9192" y="4584"/>
                </a:moveTo>
                <a:cubicBezTo>
                  <a:pt x="9549" y="4584"/>
                  <a:pt x="9847" y="4882"/>
                  <a:pt x="9847" y="5239"/>
                </a:cubicBezTo>
                <a:cubicBezTo>
                  <a:pt x="9847" y="5608"/>
                  <a:pt x="9549" y="5894"/>
                  <a:pt x="9192" y="5894"/>
                </a:cubicBezTo>
                <a:cubicBezTo>
                  <a:pt x="8823" y="5894"/>
                  <a:pt x="8525" y="5608"/>
                  <a:pt x="8525" y="5239"/>
                </a:cubicBezTo>
                <a:cubicBezTo>
                  <a:pt x="8525" y="4882"/>
                  <a:pt x="8823" y="4584"/>
                  <a:pt x="9192" y="4584"/>
                </a:cubicBezTo>
                <a:close/>
                <a:moveTo>
                  <a:pt x="1322" y="6561"/>
                </a:moveTo>
                <a:cubicBezTo>
                  <a:pt x="1679" y="6561"/>
                  <a:pt x="1977" y="6846"/>
                  <a:pt x="1977" y="7215"/>
                </a:cubicBezTo>
                <a:cubicBezTo>
                  <a:pt x="1977" y="7573"/>
                  <a:pt x="1679" y="7870"/>
                  <a:pt x="1322" y="7870"/>
                </a:cubicBezTo>
                <a:cubicBezTo>
                  <a:pt x="953" y="7870"/>
                  <a:pt x="667" y="7573"/>
                  <a:pt x="667" y="7215"/>
                </a:cubicBezTo>
                <a:cubicBezTo>
                  <a:pt x="667" y="6846"/>
                  <a:pt x="953" y="6561"/>
                  <a:pt x="1322" y="6561"/>
                </a:cubicBezTo>
                <a:close/>
                <a:moveTo>
                  <a:pt x="13121" y="0"/>
                </a:moveTo>
                <a:cubicBezTo>
                  <a:pt x="12395" y="0"/>
                  <a:pt x="11811" y="584"/>
                  <a:pt x="11811" y="1310"/>
                </a:cubicBezTo>
                <a:cubicBezTo>
                  <a:pt x="11811" y="1548"/>
                  <a:pt x="11883" y="1774"/>
                  <a:pt x="11990" y="1977"/>
                </a:cubicBezTo>
                <a:lnTo>
                  <a:pt x="9847" y="4120"/>
                </a:lnTo>
                <a:cubicBezTo>
                  <a:pt x="9656" y="4001"/>
                  <a:pt x="9430" y="3929"/>
                  <a:pt x="9192" y="3929"/>
                </a:cubicBezTo>
                <a:cubicBezTo>
                  <a:pt x="8775" y="3929"/>
                  <a:pt x="8406" y="4120"/>
                  <a:pt x="8168" y="4418"/>
                </a:cubicBezTo>
                <a:lnTo>
                  <a:pt x="6560" y="3965"/>
                </a:lnTo>
                <a:cubicBezTo>
                  <a:pt x="6560" y="3953"/>
                  <a:pt x="6560" y="3941"/>
                  <a:pt x="6560" y="3929"/>
                </a:cubicBezTo>
                <a:cubicBezTo>
                  <a:pt x="6560" y="3203"/>
                  <a:pt x="5977" y="2620"/>
                  <a:pt x="5251" y="2620"/>
                </a:cubicBezTo>
                <a:cubicBezTo>
                  <a:pt x="4524" y="2620"/>
                  <a:pt x="3941" y="3203"/>
                  <a:pt x="3941" y="3929"/>
                </a:cubicBezTo>
                <a:cubicBezTo>
                  <a:pt x="3941" y="4120"/>
                  <a:pt x="3977" y="4298"/>
                  <a:pt x="4060" y="4465"/>
                </a:cubicBezTo>
                <a:lnTo>
                  <a:pt x="2012" y="6096"/>
                </a:lnTo>
                <a:cubicBezTo>
                  <a:pt x="1810" y="5977"/>
                  <a:pt x="1572" y="5894"/>
                  <a:pt x="1322" y="5894"/>
                </a:cubicBezTo>
                <a:cubicBezTo>
                  <a:pt x="595" y="5894"/>
                  <a:pt x="0" y="6489"/>
                  <a:pt x="0" y="7215"/>
                </a:cubicBezTo>
                <a:cubicBezTo>
                  <a:pt x="0" y="7930"/>
                  <a:pt x="595" y="8525"/>
                  <a:pt x="1322" y="8525"/>
                </a:cubicBezTo>
                <a:cubicBezTo>
                  <a:pt x="2036" y="8525"/>
                  <a:pt x="2631" y="7930"/>
                  <a:pt x="2631" y="7215"/>
                </a:cubicBezTo>
                <a:cubicBezTo>
                  <a:pt x="2631" y="6977"/>
                  <a:pt x="2572" y="6763"/>
                  <a:pt x="2465" y="6573"/>
                </a:cubicBezTo>
                <a:lnTo>
                  <a:pt x="4465" y="4977"/>
                </a:lnTo>
                <a:cubicBezTo>
                  <a:pt x="4679" y="5144"/>
                  <a:pt x="4953" y="5239"/>
                  <a:pt x="5251" y="5239"/>
                </a:cubicBezTo>
                <a:cubicBezTo>
                  <a:pt x="5727" y="5239"/>
                  <a:pt x="6156" y="4977"/>
                  <a:pt x="6382" y="4596"/>
                </a:cubicBezTo>
                <a:lnTo>
                  <a:pt x="7894" y="5025"/>
                </a:lnTo>
                <a:cubicBezTo>
                  <a:pt x="7882" y="5096"/>
                  <a:pt x="7870" y="5168"/>
                  <a:pt x="7870" y="5239"/>
                </a:cubicBezTo>
                <a:cubicBezTo>
                  <a:pt x="7870" y="5965"/>
                  <a:pt x="8465" y="6561"/>
                  <a:pt x="9192" y="6561"/>
                </a:cubicBezTo>
                <a:cubicBezTo>
                  <a:pt x="9906" y="6561"/>
                  <a:pt x="10501" y="5965"/>
                  <a:pt x="10501" y="5239"/>
                </a:cubicBezTo>
                <a:cubicBezTo>
                  <a:pt x="10501" y="5001"/>
                  <a:pt x="10430" y="4775"/>
                  <a:pt x="10311" y="4584"/>
                </a:cubicBezTo>
                <a:lnTo>
                  <a:pt x="12454" y="2441"/>
                </a:lnTo>
                <a:cubicBezTo>
                  <a:pt x="12656" y="2548"/>
                  <a:pt x="12883" y="2620"/>
                  <a:pt x="13121" y="2620"/>
                </a:cubicBezTo>
                <a:cubicBezTo>
                  <a:pt x="13847" y="2620"/>
                  <a:pt x="14430" y="2036"/>
                  <a:pt x="14430" y="1310"/>
                </a:cubicBezTo>
                <a:cubicBezTo>
                  <a:pt x="14430" y="584"/>
                  <a:pt x="13847" y="0"/>
                  <a:pt x="13121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598" name="Picture 59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432" y="2536197"/>
            <a:ext cx="529306" cy="64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1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"/>
          <p:cNvSpPr/>
          <p:nvPr/>
        </p:nvSpPr>
        <p:spPr>
          <a:xfrm>
            <a:off x="2057313" y="151352"/>
            <a:ext cx="5880187" cy="52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1" dirty="0">
                <a:solidFill>
                  <a:srgbClr val="FF3737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-US" sz="2800" b="1" i="0" u="none" strike="noStrike" cap="none" dirty="0" smtClean="0">
                <a:solidFill>
                  <a:srgbClr val="FF3737"/>
                </a:solidFill>
                <a:latin typeface="Calibri"/>
                <a:ea typeface="Calibri"/>
                <a:cs typeface="Calibri"/>
                <a:sym typeface="Calibri"/>
              </a:rPr>
              <a:t>. HƯỚNG PHÁT TRIỂN VÀ KẾT LUẬN</a:t>
            </a:r>
            <a:endParaRPr sz="2800" b="0" i="0" u="none" strike="noStrike" cap="none" dirty="0">
              <a:solidFill>
                <a:schemeClr val="dk1"/>
              </a:solidFill>
              <a:sym typeface="Arial"/>
            </a:endParaRP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397" y="73248"/>
            <a:ext cx="2044736" cy="1059144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171618" y="908967"/>
            <a:ext cx="340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0380" y="1302774"/>
            <a:ext cx="83499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khắc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phục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khăn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cũ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0972" y="3352219"/>
            <a:ext cx="1781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3" t="23867" r="10801" b="23599"/>
          <a:stretch/>
        </p:blipFill>
        <p:spPr>
          <a:xfrm>
            <a:off x="4937093" y="2503510"/>
            <a:ext cx="1134414" cy="780179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endCxn id="13" idx="1"/>
          </p:cNvCxnSpPr>
          <p:nvPr/>
        </p:nvCxnSpPr>
        <p:spPr>
          <a:xfrm flipV="1">
            <a:off x="6084027" y="2882722"/>
            <a:ext cx="564176" cy="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648203" y="2467223"/>
            <a:ext cx="4852554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giờ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thưởng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…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54505" y="2728834"/>
            <a:ext cx="805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/>
          <p:cNvCxnSpPr>
            <a:stCxn id="14" idx="3"/>
            <a:endCxn id="6" idx="1"/>
          </p:cNvCxnSpPr>
          <p:nvPr/>
        </p:nvCxnSpPr>
        <p:spPr>
          <a:xfrm flipV="1">
            <a:off x="4360398" y="2893600"/>
            <a:ext cx="576695" cy="451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7" t="8824" r="10464" b="11167"/>
          <a:stretch/>
        </p:blipFill>
        <p:spPr>
          <a:xfrm>
            <a:off x="1775889" y="2437714"/>
            <a:ext cx="885337" cy="911772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4717257" y="3313969"/>
            <a:ext cx="1587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chấm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Arrow Connector 18"/>
          <p:cNvCxnSpPr>
            <a:stCxn id="17" idx="3"/>
            <a:endCxn id="14" idx="1"/>
          </p:cNvCxnSpPr>
          <p:nvPr/>
        </p:nvCxnSpPr>
        <p:spPr>
          <a:xfrm>
            <a:off x="2661226" y="2893600"/>
            <a:ext cx="893279" cy="451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1203989" y="5247137"/>
            <a:ext cx="2064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phúc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thưởng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phạt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5" name="Straight Arrow Connector 104"/>
          <p:cNvCxnSpPr>
            <a:stCxn id="129" idx="3"/>
            <a:endCxn id="106" idx="1"/>
          </p:cNvCxnSpPr>
          <p:nvPr/>
        </p:nvCxnSpPr>
        <p:spPr>
          <a:xfrm>
            <a:off x="7085840" y="5053739"/>
            <a:ext cx="808118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7893958" y="4638240"/>
            <a:ext cx="3607371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de-D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tự 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động áp dụng chính sách thưởng phạt vào bảng lương của nhân viên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767738" y="4638240"/>
            <a:ext cx="1493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heo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1" name="Straight Arrow Connector 110"/>
          <p:cNvCxnSpPr>
            <a:endCxn id="107" idx="1"/>
          </p:cNvCxnSpPr>
          <p:nvPr/>
        </p:nvCxnSpPr>
        <p:spPr>
          <a:xfrm>
            <a:off x="3122913" y="5053739"/>
            <a:ext cx="644825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0" t="9791" r="6626" b="5125"/>
          <a:stretch/>
        </p:blipFill>
        <p:spPr>
          <a:xfrm>
            <a:off x="1532988" y="4044548"/>
            <a:ext cx="1386092" cy="1089121"/>
          </a:xfrm>
          <a:prstGeom prst="rect">
            <a:avLst/>
          </a:prstGeom>
        </p:spPr>
      </p:pic>
      <p:cxnSp>
        <p:nvCxnSpPr>
          <p:cNvPr id="126" name="Straight Arrow Connector 125"/>
          <p:cNvCxnSpPr>
            <a:stCxn id="107" idx="3"/>
            <a:endCxn id="129" idx="1"/>
          </p:cNvCxnSpPr>
          <p:nvPr/>
        </p:nvCxnSpPr>
        <p:spPr>
          <a:xfrm>
            <a:off x="5261313" y="5053739"/>
            <a:ext cx="502443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5763756" y="4638240"/>
            <a:ext cx="1322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17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"/>
          <p:cNvSpPr/>
          <p:nvPr/>
        </p:nvSpPr>
        <p:spPr>
          <a:xfrm>
            <a:off x="2057313" y="151352"/>
            <a:ext cx="5880187" cy="52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1" dirty="0">
                <a:solidFill>
                  <a:srgbClr val="FF3737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-US" sz="2800" b="1" i="0" u="none" strike="noStrike" cap="none" dirty="0" smtClean="0">
                <a:solidFill>
                  <a:srgbClr val="FF3737"/>
                </a:solidFill>
                <a:latin typeface="Calibri"/>
                <a:ea typeface="Calibri"/>
                <a:cs typeface="Calibri"/>
                <a:sym typeface="Calibri"/>
              </a:rPr>
              <a:t>. HƯỚNG PHÁT TRIỂN VÀ KẾT LUẬN</a:t>
            </a:r>
            <a:endParaRPr sz="2800" b="0" i="0" u="none" strike="noStrike" cap="none" dirty="0">
              <a:solidFill>
                <a:schemeClr val="dk1"/>
              </a:solidFill>
              <a:sym typeface="Arial"/>
            </a:endParaRP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397" y="73248"/>
            <a:ext cx="2044736" cy="1059144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171618" y="908967"/>
            <a:ext cx="340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0380" y="1302774"/>
            <a:ext cx="83499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khắc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phục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khăn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cũ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7" t="18534" r="20666" b="18267"/>
          <a:stretch/>
        </p:blipFill>
        <p:spPr>
          <a:xfrm>
            <a:off x="1465559" y="2304153"/>
            <a:ext cx="1311275" cy="139359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205262" y="3650594"/>
            <a:ext cx="1835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Straight Arrow Connector 26"/>
          <p:cNvCxnSpPr>
            <a:stCxn id="29" idx="3"/>
            <a:endCxn id="38" idx="1"/>
          </p:cNvCxnSpPr>
          <p:nvPr/>
        </p:nvCxnSpPr>
        <p:spPr>
          <a:xfrm>
            <a:off x="5228564" y="3006871"/>
            <a:ext cx="799156" cy="650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479450" y="2720990"/>
            <a:ext cx="2998932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phê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836470" y="2714483"/>
            <a:ext cx="1392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Điền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Straight Arrow Connector 31"/>
          <p:cNvCxnSpPr>
            <a:stCxn id="23" idx="3"/>
            <a:endCxn id="29" idx="1"/>
          </p:cNvCxnSpPr>
          <p:nvPr/>
        </p:nvCxnSpPr>
        <p:spPr>
          <a:xfrm>
            <a:off x="2776834" y="3000952"/>
            <a:ext cx="1059636" cy="591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027720" y="2720990"/>
            <a:ext cx="1705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Straight Arrow Connector 38"/>
          <p:cNvCxnSpPr>
            <a:stCxn id="38" idx="3"/>
            <a:endCxn id="28" idx="1"/>
          </p:cNvCxnSpPr>
          <p:nvPr/>
        </p:nvCxnSpPr>
        <p:spPr>
          <a:xfrm>
            <a:off x="7733478" y="3013378"/>
            <a:ext cx="745972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73" y="4007818"/>
            <a:ext cx="2047876" cy="2047876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205262" y="5863195"/>
            <a:ext cx="1835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nghỉ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Arrow Connector 45"/>
          <p:cNvCxnSpPr>
            <a:stCxn id="22" idx="3"/>
          </p:cNvCxnSpPr>
          <p:nvPr/>
        </p:nvCxnSpPr>
        <p:spPr>
          <a:xfrm>
            <a:off x="3151249" y="5031756"/>
            <a:ext cx="108973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595013" y="4647034"/>
            <a:ext cx="4883369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xét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nghỉ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nặng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nhọc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độc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hại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ốm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tai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nạn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nằm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con, …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262640" y="4770146"/>
            <a:ext cx="1392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nghỉ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Straight Arrow Connector 52"/>
          <p:cNvCxnSpPr>
            <a:stCxn id="52" idx="3"/>
            <a:endCxn id="50" idx="1"/>
          </p:cNvCxnSpPr>
          <p:nvPr/>
        </p:nvCxnSpPr>
        <p:spPr>
          <a:xfrm flipV="1">
            <a:off x="5654734" y="5062533"/>
            <a:ext cx="940279" cy="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76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"/>
          <p:cNvSpPr/>
          <p:nvPr/>
        </p:nvSpPr>
        <p:spPr>
          <a:xfrm>
            <a:off x="2057313" y="151352"/>
            <a:ext cx="5880187" cy="52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1" dirty="0">
                <a:solidFill>
                  <a:srgbClr val="FF3737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-US" sz="2800" b="1" i="0" u="none" strike="noStrike" cap="none" dirty="0" smtClean="0">
                <a:solidFill>
                  <a:srgbClr val="FF3737"/>
                </a:solidFill>
                <a:latin typeface="Calibri"/>
                <a:ea typeface="Calibri"/>
                <a:cs typeface="Calibri"/>
                <a:sym typeface="Calibri"/>
              </a:rPr>
              <a:t>. HƯỚNG PHÁT TRIỂN VÀ KẾT LUẬN</a:t>
            </a:r>
            <a:endParaRPr sz="2800" b="0" i="0" u="none" strike="noStrike" cap="none" dirty="0">
              <a:solidFill>
                <a:schemeClr val="dk1"/>
              </a:solidFill>
              <a:sym typeface="Arial"/>
            </a:endParaRP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397" y="73248"/>
            <a:ext cx="2044736" cy="1059144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206699" y="810820"/>
            <a:ext cx="340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DA2B76A3-86E7-D875-16CA-3EF07219A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699" y="1191555"/>
            <a:ext cx="11749774" cy="5430917"/>
          </a:xfrm>
          <a:prstGeom prst="rect">
            <a:avLst/>
          </a:prstGeom>
        </p:spPr>
      </p:pic>
      <p:sp>
        <p:nvSpPr>
          <p:cNvPr id="26" name="コンテンツ プレースホルダー 6">
            <a:extLst>
              <a:ext uri="{FF2B5EF4-FFF2-40B4-BE49-F238E27FC236}">
                <a16:creationId xmlns="" xmlns:a16="http://schemas.microsoft.com/office/drawing/2014/main" id="{3EF1E124-E586-4766-85AE-40DFF3A3BD0A}"/>
              </a:ext>
            </a:extLst>
          </p:cNvPr>
          <p:cNvSpPr txBox="1">
            <a:spLocks/>
          </p:cNvSpPr>
          <p:nvPr/>
        </p:nvSpPr>
        <p:spPr>
          <a:xfrm>
            <a:off x="1297750" y="1867068"/>
            <a:ext cx="9567672" cy="407989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lũy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mẻ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cọ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vô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vững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chắc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vi-VN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rất biết ơn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thầy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vi-VN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cơ hội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đỡ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kỳ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vi-VN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này. Đây là một bước quan trọng trong hành trình học tập và phát triển cá nhân của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vi-VN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Trong quá trình tìm hiểu và nghiên cứu đề tài, em không thể tránh khỏi những thiếu sót vì vậy em rất mong được nghe sự nhận xét và ý kiến đánh giá của thầy, cô để bài làm của em được hoàn thiện hơn</a:t>
            </a:r>
            <a:r>
              <a:rPr lang="de-DE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ja-JP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xin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lang="en-US" altLang="ja-JP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ja-JP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83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8" name="Google Shape;948;p20"/>
          <p:cNvPicPr preferRelativeResize="0"/>
          <p:nvPr/>
        </p:nvPicPr>
        <p:blipFill rotWithShape="1">
          <a:blip r:embed="rId3">
            <a:alphaModFix/>
          </a:blip>
          <a:srcRect l="16827" r="16827"/>
          <a:stretch/>
        </p:blipFill>
        <p:spPr>
          <a:xfrm>
            <a:off x="5486400" y="360"/>
            <a:ext cx="6839640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20"/>
          <p:cNvSpPr/>
          <p:nvPr/>
        </p:nvSpPr>
        <p:spPr>
          <a:xfrm rot="10800000" flipH="1">
            <a:off x="11000520" y="5539"/>
            <a:ext cx="1325520" cy="1142640"/>
          </a:xfrm>
          <a:prstGeom prst="triangle">
            <a:avLst>
              <a:gd name="adj" fmla="val 50000"/>
            </a:avLst>
          </a:prstGeom>
          <a:solidFill>
            <a:srgbClr val="EB19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20"/>
          <p:cNvSpPr/>
          <p:nvPr/>
        </p:nvSpPr>
        <p:spPr>
          <a:xfrm rot="10800000" flipH="1">
            <a:off x="8458200" y="5539"/>
            <a:ext cx="1325520" cy="1142640"/>
          </a:xfrm>
          <a:prstGeom prst="triangle">
            <a:avLst>
              <a:gd name="adj" fmla="val 50000"/>
            </a:avLst>
          </a:prstGeom>
          <a:solidFill>
            <a:srgbClr val="8800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20"/>
          <p:cNvSpPr/>
          <p:nvPr/>
        </p:nvSpPr>
        <p:spPr>
          <a:xfrm rot="10800000" flipH="1">
            <a:off x="5486400" y="-11477"/>
            <a:ext cx="1325520" cy="1142640"/>
          </a:xfrm>
          <a:prstGeom prst="triangle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20"/>
          <p:cNvSpPr/>
          <p:nvPr/>
        </p:nvSpPr>
        <p:spPr>
          <a:xfrm>
            <a:off x="855360" y="2327400"/>
            <a:ext cx="6218280" cy="14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THANK YOU 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FF3737"/>
                </a:solidFill>
                <a:latin typeface="Calibri"/>
                <a:ea typeface="Calibri"/>
                <a:cs typeface="Calibri"/>
                <a:sym typeface="Calibri"/>
              </a:rPr>
              <a:t>FOR WATCHING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20"/>
          <p:cNvSpPr/>
          <p:nvPr/>
        </p:nvSpPr>
        <p:spPr>
          <a:xfrm>
            <a:off x="533400" y="4296860"/>
            <a:ext cx="4786320" cy="1406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595959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Em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595959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xin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595959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chân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595959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thành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595959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cảm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595959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ơn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595959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hội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595959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đồng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595959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thầy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595959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cô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595959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đã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595959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lắng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595959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nghe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595959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và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595959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theo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595959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dõi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595959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bài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595959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thuyết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595959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trình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595959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của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rgbClr val="595959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em</a:t>
            </a:r>
            <a:r>
              <a:rPr lang="en-US" sz="2400" dirty="0">
                <a:solidFill>
                  <a:srgbClr val="595959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!</a:t>
            </a:r>
            <a:endParaRPr sz="24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287" y="-101974"/>
            <a:ext cx="12025745" cy="6544338"/>
            <a:chOff x="0" y="-76200"/>
            <a:chExt cx="4679520" cy="2755205"/>
          </a:xfrm>
        </p:grpSpPr>
        <p:sp>
          <p:nvSpPr>
            <p:cNvPr id="3" name="Freeform 3"/>
            <p:cNvSpPr/>
            <p:nvPr/>
          </p:nvSpPr>
          <p:spPr>
            <a:xfrm>
              <a:off x="113930" y="71723"/>
              <a:ext cx="4457767" cy="2607282"/>
            </a:xfrm>
            <a:custGeom>
              <a:avLst/>
              <a:gdLst/>
              <a:ahLst/>
              <a:cxnLst/>
              <a:rect l="l" t="t" r="r" b="b"/>
              <a:pathLst>
                <a:path w="4679520" h="2572261">
                  <a:moveTo>
                    <a:pt x="22222" y="0"/>
                  </a:moveTo>
                  <a:lnTo>
                    <a:pt x="4657298" y="0"/>
                  </a:lnTo>
                  <a:cubicBezTo>
                    <a:pt x="4663191" y="0"/>
                    <a:pt x="4668844" y="2341"/>
                    <a:pt x="4673011" y="6509"/>
                  </a:cubicBezTo>
                  <a:cubicBezTo>
                    <a:pt x="4677179" y="10676"/>
                    <a:pt x="4679520" y="16329"/>
                    <a:pt x="4679520" y="22222"/>
                  </a:cubicBezTo>
                  <a:lnTo>
                    <a:pt x="4679520" y="2550039"/>
                  </a:lnTo>
                  <a:cubicBezTo>
                    <a:pt x="4679520" y="2555933"/>
                    <a:pt x="4677179" y="2561585"/>
                    <a:pt x="4673011" y="2565752"/>
                  </a:cubicBezTo>
                  <a:cubicBezTo>
                    <a:pt x="4668844" y="2569920"/>
                    <a:pt x="4663191" y="2572261"/>
                    <a:pt x="4657298" y="2572261"/>
                  </a:cubicBezTo>
                  <a:lnTo>
                    <a:pt x="22222" y="2572261"/>
                  </a:lnTo>
                  <a:cubicBezTo>
                    <a:pt x="16329" y="2572261"/>
                    <a:pt x="10676" y="2569920"/>
                    <a:pt x="6509" y="2565752"/>
                  </a:cubicBezTo>
                  <a:cubicBezTo>
                    <a:pt x="2341" y="2561585"/>
                    <a:pt x="0" y="2555933"/>
                    <a:pt x="0" y="2550039"/>
                  </a:cubicBezTo>
                  <a:lnTo>
                    <a:pt x="0" y="22222"/>
                  </a:lnTo>
                  <a:cubicBezTo>
                    <a:pt x="0" y="16329"/>
                    <a:pt x="2341" y="10676"/>
                    <a:pt x="6509" y="6509"/>
                  </a:cubicBezTo>
                  <a:cubicBezTo>
                    <a:pt x="10676" y="2341"/>
                    <a:pt x="16329" y="0"/>
                    <a:pt x="22222" y="0"/>
                  </a:cubicBezTo>
                  <a:close/>
                </a:path>
              </a:pathLst>
            </a:custGeom>
            <a:solidFill>
              <a:srgbClr val="F2F2F2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 sz="2600">
                <a:latin typeface="Aptos SemiBold" panose="020B0004020202020204" pitchFamily="34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679520" cy="2648461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836"/>
                </a:lnSpc>
              </a:pPr>
              <a:endParaRPr sz="2600">
                <a:latin typeface="Aptos SemiBold" panose="020B0004020202020204" pitchFamily="34" charset="0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168312" y="3588043"/>
            <a:ext cx="2038493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00"/>
              </a:lnSpc>
              <a:spcBef>
                <a:spcPct val="0"/>
              </a:spcBef>
            </a:pPr>
            <a:endParaRPr lang="en-US" sz="2400" b="1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168312" y="4309681"/>
            <a:ext cx="2241693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00"/>
              </a:lnSpc>
              <a:spcBef>
                <a:spcPct val="0"/>
              </a:spcBef>
            </a:pPr>
            <a:endParaRPr lang="en-US" sz="2400" b="1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286425" y="678130"/>
            <a:ext cx="761546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40"/>
              </a:lnSpc>
              <a:spcBef>
                <a:spcPct val="0"/>
              </a:spcBef>
            </a:pPr>
            <a:r>
              <a:rPr lang="en-US" sz="4400" b="1" spc="600" dirty="0">
                <a:solidFill>
                  <a:srgbClr val="F7562B"/>
                </a:solidFill>
                <a:latin typeface="Aptos Mono" panose="020B0009020202020204" pitchFamily="49" charset="0"/>
                <a:cs typeface="Rubik" panose="02000604000000020004" pitchFamily="2" charset="-79"/>
              </a:rPr>
              <a:t>NỘI DUNG BÁO CÁO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990250" y="4395843"/>
            <a:ext cx="4227440" cy="718145"/>
            <a:chOff x="5375432" y="4735674"/>
            <a:chExt cx="4227440" cy="718145"/>
          </a:xfrm>
        </p:grpSpPr>
        <p:sp>
          <p:nvSpPr>
            <p:cNvPr id="23" name="TextBox 16">
              <a:extLst>
                <a:ext uri="{FF2B5EF4-FFF2-40B4-BE49-F238E27FC236}">
                  <a16:creationId xmlns:a16="http://schemas.microsoft.com/office/drawing/2014/main" xmlns="" id="{ED69F9F7-74A4-D56E-75E2-51F09FDAB4A0}"/>
                </a:ext>
              </a:extLst>
            </p:cNvPr>
            <p:cNvSpPr txBox="1"/>
            <p:nvPr/>
          </p:nvSpPr>
          <p:spPr>
            <a:xfrm>
              <a:off x="6429392" y="4942683"/>
              <a:ext cx="3173480" cy="333425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just">
                <a:lnSpc>
                  <a:spcPts val="2600"/>
                </a:lnSpc>
                <a:spcBef>
                  <a:spcPct val="0"/>
                </a:spcBef>
              </a:pPr>
              <a:r>
                <a:rPr lang="en-US" sz="2600" b="1" dirty="0" err="1" smtClean="0">
                  <a:latin typeface="Aptos SemiBold" panose="020B0004020202020204" pitchFamily="34" charset="0"/>
                  <a:cs typeface="Rubik" panose="02000604000000020004" pitchFamily="2" charset="-79"/>
                </a:rPr>
                <a:t>Kết</a:t>
              </a:r>
              <a:r>
                <a:rPr lang="en-US" sz="2600" b="1" dirty="0" smtClean="0">
                  <a:latin typeface="Aptos SemiBold" panose="020B0004020202020204" pitchFamily="34" charset="0"/>
                  <a:cs typeface="Rubik" panose="02000604000000020004" pitchFamily="2" charset="-79"/>
                </a:rPr>
                <a:t> </a:t>
              </a:r>
              <a:r>
                <a:rPr lang="en-US" sz="2600" b="1" dirty="0" err="1" smtClean="0">
                  <a:latin typeface="Aptos SemiBold" panose="020B0004020202020204" pitchFamily="34" charset="0"/>
                  <a:cs typeface="Rubik" panose="02000604000000020004" pitchFamily="2" charset="-79"/>
                </a:rPr>
                <a:t>quả</a:t>
              </a:r>
              <a:r>
                <a:rPr lang="en-US" sz="2600" b="1" dirty="0" smtClean="0">
                  <a:latin typeface="Aptos SemiBold" panose="020B0004020202020204" pitchFamily="34" charset="0"/>
                  <a:cs typeface="Rubik" panose="02000604000000020004" pitchFamily="2" charset="-79"/>
                </a:rPr>
                <a:t> </a:t>
              </a:r>
              <a:r>
                <a:rPr lang="en-US" sz="2600" b="1" dirty="0" err="1" smtClean="0">
                  <a:latin typeface="Aptos SemiBold" panose="020B0004020202020204" pitchFamily="34" charset="0"/>
                  <a:cs typeface="Rubik" panose="02000604000000020004" pitchFamily="2" charset="-79"/>
                </a:rPr>
                <a:t>đạt</a:t>
              </a:r>
              <a:r>
                <a:rPr lang="en-US" sz="2600" b="1" dirty="0" smtClean="0">
                  <a:latin typeface="Aptos SemiBold" panose="020B0004020202020204" pitchFamily="34" charset="0"/>
                  <a:cs typeface="Rubik" panose="02000604000000020004" pitchFamily="2" charset="-79"/>
                </a:rPr>
                <a:t> </a:t>
              </a:r>
              <a:r>
                <a:rPr lang="en-US" sz="2600" b="1" dirty="0" err="1" smtClean="0">
                  <a:latin typeface="Aptos SemiBold" panose="020B0004020202020204" pitchFamily="34" charset="0"/>
                  <a:cs typeface="Rubik" panose="02000604000000020004" pitchFamily="2" charset="-79"/>
                </a:rPr>
                <a:t>được</a:t>
              </a:r>
              <a:endParaRPr lang="en-US" sz="2600" b="1" dirty="0">
                <a:latin typeface="Aptos SemiBold" panose="020B0004020202020204" pitchFamily="34" charset="0"/>
                <a:cs typeface="Rubik" panose="02000604000000020004" pitchFamily="2" charset="-79"/>
              </a:endParaRPr>
            </a:p>
          </p:txBody>
        </p:sp>
        <p:sp>
          <p:nvSpPr>
            <p:cNvPr id="24" name="TextBox 19">
              <a:extLst>
                <a:ext uri="{FF2B5EF4-FFF2-40B4-BE49-F238E27FC236}">
                  <a16:creationId xmlns:a16="http://schemas.microsoft.com/office/drawing/2014/main" xmlns="" id="{7D4C5CCC-87B7-4FD1-FFB4-2AE6ED12F6FD}"/>
                </a:ext>
              </a:extLst>
            </p:cNvPr>
            <p:cNvSpPr txBox="1"/>
            <p:nvPr/>
          </p:nvSpPr>
          <p:spPr>
            <a:xfrm>
              <a:off x="5375432" y="4735674"/>
              <a:ext cx="1058541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40"/>
                </a:lnSpc>
                <a:spcBef>
                  <a:spcPct val="0"/>
                </a:spcBef>
              </a:pPr>
              <a:r>
                <a:rPr lang="en-US" sz="4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ptos Mono" panose="020B0009020202020204" pitchFamily="49" charset="0"/>
                </a:rPr>
                <a:t>04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93650" y="3662606"/>
            <a:ext cx="5214676" cy="718145"/>
            <a:chOff x="5377313" y="3835657"/>
            <a:chExt cx="5214676" cy="718145"/>
          </a:xfrm>
        </p:grpSpPr>
        <p:sp>
          <p:nvSpPr>
            <p:cNvPr id="19" name="TextBox 19"/>
            <p:cNvSpPr txBox="1"/>
            <p:nvPr/>
          </p:nvSpPr>
          <p:spPr>
            <a:xfrm>
              <a:off x="5377313" y="3835657"/>
              <a:ext cx="1058541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40"/>
                </a:lnSpc>
                <a:spcBef>
                  <a:spcPct val="0"/>
                </a:spcBef>
              </a:pPr>
              <a:r>
                <a:rPr lang="en-US" sz="4000" b="1" dirty="0">
                  <a:solidFill>
                    <a:srgbClr val="EF82EB"/>
                  </a:solidFill>
                  <a:latin typeface="Aptos Mono" panose="020B0009020202020204" pitchFamily="49" charset="0"/>
                </a:rPr>
                <a:t>03</a:t>
              </a:r>
            </a:p>
          </p:txBody>
        </p:sp>
        <p:sp>
          <p:nvSpPr>
            <p:cNvPr id="27" name="TextBox 16">
              <a:extLst>
                <a:ext uri="{FF2B5EF4-FFF2-40B4-BE49-F238E27FC236}">
                  <a16:creationId xmlns:a16="http://schemas.microsoft.com/office/drawing/2014/main" xmlns="" id="{69EF773C-DFEF-95D6-A2ED-FD9152648FD3}"/>
                </a:ext>
              </a:extLst>
            </p:cNvPr>
            <p:cNvSpPr txBox="1"/>
            <p:nvPr/>
          </p:nvSpPr>
          <p:spPr>
            <a:xfrm>
              <a:off x="6427730" y="3971510"/>
              <a:ext cx="4164259" cy="400110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>
                <a:buClrTx/>
                <a:defRPr/>
              </a:pPr>
              <a:r>
                <a:rPr lang="en-US" sz="2600" b="1" dirty="0" err="1" smtClean="0">
                  <a:latin typeface="Aptos SemiBold" panose="020B0004020202020204" pitchFamily="34" charset="0"/>
                  <a:cs typeface="Rubik" panose="02000604000000020004" pitchFamily="2" charset="-79"/>
                </a:rPr>
                <a:t>Phân</a:t>
              </a:r>
              <a:r>
                <a:rPr lang="en-US" sz="2600" b="1" dirty="0" smtClean="0">
                  <a:latin typeface="Aptos SemiBold" panose="020B0004020202020204" pitchFamily="34" charset="0"/>
                  <a:cs typeface="Rubik" panose="02000604000000020004" pitchFamily="2" charset="-79"/>
                </a:rPr>
                <a:t> </a:t>
              </a:r>
              <a:r>
                <a:rPr lang="en-US" sz="2600" b="1" dirty="0" err="1" smtClean="0">
                  <a:latin typeface="Aptos SemiBold" panose="020B0004020202020204" pitchFamily="34" charset="0"/>
                  <a:cs typeface="Rubik" panose="02000604000000020004" pitchFamily="2" charset="-79"/>
                </a:rPr>
                <a:t>tích</a:t>
              </a:r>
              <a:r>
                <a:rPr lang="en-US" sz="2600" b="1" dirty="0" smtClean="0">
                  <a:latin typeface="Aptos SemiBold" panose="020B0004020202020204" pitchFamily="34" charset="0"/>
                  <a:cs typeface="Rubik" panose="02000604000000020004" pitchFamily="2" charset="-79"/>
                </a:rPr>
                <a:t> </a:t>
              </a:r>
              <a:r>
                <a:rPr lang="en-US" sz="2600" b="1" dirty="0" err="1" smtClean="0">
                  <a:latin typeface="Aptos SemiBold" panose="020B0004020202020204" pitchFamily="34" charset="0"/>
                  <a:cs typeface="Rubik" panose="02000604000000020004" pitchFamily="2" charset="-79"/>
                </a:rPr>
                <a:t>thiết</a:t>
              </a:r>
              <a:r>
                <a:rPr lang="en-US" sz="2600" b="1" dirty="0" smtClean="0">
                  <a:latin typeface="Aptos SemiBold" panose="020B0004020202020204" pitchFamily="34" charset="0"/>
                  <a:cs typeface="Rubik" panose="02000604000000020004" pitchFamily="2" charset="-79"/>
                </a:rPr>
                <a:t> </a:t>
              </a:r>
              <a:r>
                <a:rPr lang="en-US" sz="2600" b="1" dirty="0" err="1" smtClean="0">
                  <a:latin typeface="Aptos SemiBold" panose="020B0004020202020204" pitchFamily="34" charset="0"/>
                  <a:cs typeface="Rubik" panose="02000604000000020004" pitchFamily="2" charset="-79"/>
                </a:rPr>
                <a:t>kế</a:t>
              </a:r>
              <a:r>
                <a:rPr lang="en-US" sz="2600" b="1" dirty="0" smtClean="0">
                  <a:latin typeface="Aptos SemiBold" panose="020B0004020202020204" pitchFamily="34" charset="0"/>
                  <a:cs typeface="Rubik" panose="02000604000000020004" pitchFamily="2" charset="-79"/>
                </a:rPr>
                <a:t> </a:t>
              </a:r>
              <a:r>
                <a:rPr lang="en-US" sz="2600" b="1" dirty="0" err="1" smtClean="0">
                  <a:latin typeface="Aptos SemiBold" panose="020B0004020202020204" pitchFamily="34" charset="0"/>
                  <a:cs typeface="Rubik" panose="02000604000000020004" pitchFamily="2" charset="-79"/>
                </a:rPr>
                <a:t>hệ</a:t>
              </a:r>
              <a:r>
                <a:rPr lang="en-US" sz="2600" b="1" dirty="0" smtClean="0">
                  <a:latin typeface="Aptos SemiBold" panose="020B0004020202020204" pitchFamily="34" charset="0"/>
                  <a:cs typeface="Rubik" panose="02000604000000020004" pitchFamily="2" charset="-79"/>
                </a:rPr>
                <a:t> </a:t>
              </a:r>
              <a:r>
                <a:rPr lang="en-US" sz="2600" b="1" dirty="0" err="1" smtClean="0">
                  <a:latin typeface="Aptos SemiBold" panose="020B0004020202020204" pitchFamily="34" charset="0"/>
                  <a:cs typeface="Rubik" panose="02000604000000020004" pitchFamily="2" charset="-79"/>
                </a:rPr>
                <a:t>thống</a:t>
              </a:r>
              <a:endParaRPr lang="en-US" sz="2600" b="1" dirty="0">
                <a:latin typeface="Aptos SemiBold" panose="020B0004020202020204" pitchFamily="34" charset="0"/>
                <a:cs typeface="Rubik" panose="02000604000000020004" pitchFamily="2" charset="-79"/>
              </a:endParaRPr>
            </a:p>
          </p:txBody>
        </p:sp>
      </p:grpSp>
      <p:pic>
        <p:nvPicPr>
          <p:cNvPr id="43" name="Graphic 42" descr="Clipboard with solid fill">
            <a:extLst>
              <a:ext uri="{FF2B5EF4-FFF2-40B4-BE49-F238E27FC236}">
                <a16:creationId xmlns:a16="http://schemas.microsoft.com/office/drawing/2014/main" xmlns="" id="{7269251E-D88E-094F-52AE-7F3CEE1224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697062" y="730313"/>
            <a:ext cx="613777" cy="613777"/>
          </a:xfrm>
          <a:prstGeom prst="rect">
            <a:avLst/>
          </a:prstGeom>
        </p:spPr>
      </p:pic>
      <p:sp>
        <p:nvSpPr>
          <p:cNvPr id="212" name="Google Shape;478;p33">
            <a:extLst>
              <a:ext uri="{FF2B5EF4-FFF2-40B4-BE49-F238E27FC236}">
                <a16:creationId xmlns:a16="http://schemas.microsoft.com/office/drawing/2014/main" xmlns="" id="{3167D280-0DD8-6220-2A53-5EA2B6719CB2}"/>
              </a:ext>
            </a:extLst>
          </p:cNvPr>
          <p:cNvSpPr/>
          <p:nvPr/>
        </p:nvSpPr>
        <p:spPr>
          <a:xfrm rot="14679286">
            <a:off x="2053410" y="3431280"/>
            <a:ext cx="2722162" cy="2167871"/>
          </a:xfrm>
          <a:custGeom>
            <a:avLst/>
            <a:gdLst/>
            <a:ahLst/>
            <a:cxnLst/>
            <a:rect l="l" t="t" r="r" b="b"/>
            <a:pathLst>
              <a:path w="14998" h="9858" extrusionOk="0">
                <a:moveTo>
                  <a:pt x="5710" y="1"/>
                </a:moveTo>
                <a:cubicBezTo>
                  <a:pt x="5354" y="1"/>
                  <a:pt x="4988" y="19"/>
                  <a:pt x="4649" y="117"/>
                </a:cubicBezTo>
                <a:cubicBezTo>
                  <a:pt x="3873" y="349"/>
                  <a:pt x="3248" y="1027"/>
                  <a:pt x="3079" y="1821"/>
                </a:cubicBezTo>
                <a:cubicBezTo>
                  <a:pt x="2981" y="2294"/>
                  <a:pt x="3034" y="2784"/>
                  <a:pt x="2954" y="3266"/>
                </a:cubicBezTo>
                <a:cubicBezTo>
                  <a:pt x="2882" y="3757"/>
                  <a:pt x="2668" y="4229"/>
                  <a:pt x="2356" y="4613"/>
                </a:cubicBezTo>
                <a:cubicBezTo>
                  <a:pt x="1919" y="5139"/>
                  <a:pt x="1312" y="5487"/>
                  <a:pt x="840" y="5960"/>
                </a:cubicBezTo>
                <a:cubicBezTo>
                  <a:pt x="358" y="6442"/>
                  <a:pt x="1" y="7164"/>
                  <a:pt x="260" y="7789"/>
                </a:cubicBezTo>
                <a:cubicBezTo>
                  <a:pt x="358" y="8021"/>
                  <a:pt x="536" y="8217"/>
                  <a:pt x="706" y="8404"/>
                </a:cubicBezTo>
                <a:cubicBezTo>
                  <a:pt x="955" y="8681"/>
                  <a:pt x="1214" y="8949"/>
                  <a:pt x="1535" y="9118"/>
                </a:cubicBezTo>
                <a:cubicBezTo>
                  <a:pt x="1937" y="9332"/>
                  <a:pt x="2401" y="9377"/>
                  <a:pt x="2847" y="9395"/>
                </a:cubicBezTo>
                <a:cubicBezTo>
                  <a:pt x="3108" y="9409"/>
                  <a:pt x="3370" y="9416"/>
                  <a:pt x="3631" y="9416"/>
                </a:cubicBezTo>
                <a:cubicBezTo>
                  <a:pt x="4172" y="9416"/>
                  <a:pt x="4711" y="9386"/>
                  <a:pt x="5247" y="9332"/>
                </a:cubicBezTo>
                <a:cubicBezTo>
                  <a:pt x="5605" y="9301"/>
                  <a:pt x="5967" y="9253"/>
                  <a:pt x="6325" y="9253"/>
                </a:cubicBezTo>
                <a:cubicBezTo>
                  <a:pt x="6484" y="9253"/>
                  <a:pt x="6642" y="9263"/>
                  <a:pt x="6799" y="9288"/>
                </a:cubicBezTo>
                <a:cubicBezTo>
                  <a:pt x="7325" y="9368"/>
                  <a:pt x="7816" y="9609"/>
                  <a:pt x="8333" y="9743"/>
                </a:cubicBezTo>
                <a:cubicBezTo>
                  <a:pt x="8662" y="9823"/>
                  <a:pt x="8995" y="9857"/>
                  <a:pt x="9329" y="9857"/>
                </a:cubicBezTo>
                <a:cubicBezTo>
                  <a:pt x="10336" y="9857"/>
                  <a:pt x="11356" y="9542"/>
                  <a:pt x="12321" y="9207"/>
                </a:cubicBezTo>
                <a:cubicBezTo>
                  <a:pt x="12901" y="9011"/>
                  <a:pt x="13481" y="8797"/>
                  <a:pt x="13936" y="8404"/>
                </a:cubicBezTo>
                <a:cubicBezTo>
                  <a:pt x="14837" y="7602"/>
                  <a:pt x="14997" y="6192"/>
                  <a:pt x="14587" y="5059"/>
                </a:cubicBezTo>
                <a:cubicBezTo>
                  <a:pt x="14176" y="3935"/>
                  <a:pt x="13293" y="3034"/>
                  <a:pt x="12357" y="2285"/>
                </a:cubicBezTo>
                <a:cubicBezTo>
                  <a:pt x="11661" y="1723"/>
                  <a:pt x="10894" y="1214"/>
                  <a:pt x="10010" y="1054"/>
                </a:cubicBezTo>
                <a:cubicBezTo>
                  <a:pt x="9502" y="964"/>
                  <a:pt x="8976" y="1000"/>
                  <a:pt x="8485" y="831"/>
                </a:cubicBezTo>
                <a:cubicBezTo>
                  <a:pt x="7959" y="648"/>
                  <a:pt x="7471" y="234"/>
                  <a:pt x="6948" y="143"/>
                </a:cubicBezTo>
                <a:lnTo>
                  <a:pt x="6948" y="143"/>
                </a:lnTo>
                <a:lnTo>
                  <a:pt x="7370" y="135"/>
                </a:lnTo>
                <a:cubicBezTo>
                  <a:pt x="6817" y="45"/>
                  <a:pt x="6264" y="1"/>
                  <a:pt x="5710" y="1"/>
                </a:cubicBezTo>
                <a:close/>
              </a:path>
            </a:pathLst>
          </a:custGeom>
          <a:solidFill>
            <a:srgbClr val="E2E1EC">
              <a:alpha val="51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0" name="Group 9"/>
          <p:cNvGrpSpPr/>
          <p:nvPr/>
        </p:nvGrpSpPr>
        <p:grpSpPr>
          <a:xfrm>
            <a:off x="873589" y="1988567"/>
            <a:ext cx="4790860" cy="3893512"/>
            <a:chOff x="2133905" y="2556845"/>
            <a:chExt cx="4013056" cy="3018397"/>
          </a:xfrm>
        </p:grpSpPr>
        <p:grpSp>
          <p:nvGrpSpPr>
            <p:cNvPr id="5" name="Group 5"/>
            <p:cNvGrpSpPr/>
            <p:nvPr/>
          </p:nvGrpSpPr>
          <p:grpSpPr>
            <a:xfrm>
              <a:off x="2133905" y="3023681"/>
              <a:ext cx="3962097" cy="2551561"/>
              <a:chOff x="0" y="0"/>
              <a:chExt cx="2087030" cy="134403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087030" cy="1344032"/>
              </a:xfrm>
              <a:custGeom>
                <a:avLst/>
                <a:gdLst/>
                <a:ahLst/>
                <a:cxnLst/>
                <a:rect l="l" t="t" r="r" b="b"/>
                <a:pathLst>
                  <a:path w="2087030" h="1344032">
                    <a:moveTo>
                      <a:pt x="0" y="0"/>
                    </a:moveTo>
                    <a:lnTo>
                      <a:pt x="2087030" y="0"/>
                    </a:lnTo>
                    <a:lnTo>
                      <a:pt x="2087030" y="1344032"/>
                    </a:lnTo>
                    <a:lnTo>
                      <a:pt x="0" y="134403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76200"/>
                <a:ext cx="2087030" cy="1420232"/>
              </a:xfrm>
              <a:prstGeom prst="rect">
                <a:avLst/>
              </a:prstGeom>
            </p:spPr>
            <p:txBody>
              <a:bodyPr lIns="25400" tIns="25400" rIns="25400" bIns="25400" rtlCol="0" anchor="ctr"/>
              <a:lstStyle/>
              <a:p>
                <a:pPr algn="ctr">
                  <a:lnSpc>
                    <a:spcPts val="1836"/>
                  </a:lnSpc>
                </a:pPr>
                <a:endParaRPr sz="900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2133905" y="2556845"/>
              <a:ext cx="3962097" cy="3018397"/>
            </a:xfrm>
            <a:custGeom>
              <a:avLst/>
              <a:gdLst/>
              <a:ahLst/>
              <a:cxnLst/>
              <a:rect l="l" t="t" r="r" b="b"/>
              <a:pathLst>
                <a:path w="7924193" h="6036794">
                  <a:moveTo>
                    <a:pt x="0" y="0"/>
                  </a:moveTo>
                  <a:lnTo>
                    <a:pt x="7924193" y="0"/>
                  </a:lnTo>
                  <a:lnTo>
                    <a:pt x="7924193" y="6036794"/>
                  </a:lnTo>
                  <a:lnTo>
                    <a:pt x="0" y="6036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 cstate="print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1" name="Google Shape;487;p33">
              <a:extLst>
                <a:ext uri="{FF2B5EF4-FFF2-40B4-BE49-F238E27FC236}">
                  <a16:creationId xmlns:a16="http://schemas.microsoft.com/office/drawing/2014/main" xmlns="" id="{77577BCE-0BAC-4D45-2778-F39F3F8CF4FC}"/>
                </a:ext>
              </a:extLst>
            </p:cNvPr>
            <p:cNvSpPr/>
            <p:nvPr/>
          </p:nvSpPr>
          <p:spPr>
            <a:xfrm>
              <a:off x="2161764" y="3772329"/>
              <a:ext cx="702055" cy="1758795"/>
            </a:xfrm>
            <a:custGeom>
              <a:avLst/>
              <a:gdLst/>
              <a:ahLst/>
              <a:cxnLst/>
              <a:rect l="l" t="t" r="r" b="b"/>
              <a:pathLst>
                <a:path w="4060" h="10171" extrusionOk="0">
                  <a:moveTo>
                    <a:pt x="411" y="1"/>
                  </a:moveTo>
                  <a:cubicBezTo>
                    <a:pt x="411" y="1"/>
                    <a:pt x="357" y="1490"/>
                    <a:pt x="1624" y="1936"/>
                  </a:cubicBezTo>
                  <a:cubicBezTo>
                    <a:pt x="1722" y="2231"/>
                    <a:pt x="1954" y="2971"/>
                    <a:pt x="2159" y="3899"/>
                  </a:cubicBezTo>
                  <a:cubicBezTo>
                    <a:pt x="1948" y="3661"/>
                    <a:pt x="1374" y="3106"/>
                    <a:pt x="677" y="3106"/>
                  </a:cubicBezTo>
                  <a:cubicBezTo>
                    <a:pt x="461" y="3106"/>
                    <a:pt x="233" y="3159"/>
                    <a:pt x="0" y="3292"/>
                  </a:cubicBezTo>
                  <a:cubicBezTo>
                    <a:pt x="0" y="3292"/>
                    <a:pt x="629" y="4145"/>
                    <a:pt x="1590" y="4145"/>
                  </a:cubicBezTo>
                  <a:cubicBezTo>
                    <a:pt x="1780" y="4145"/>
                    <a:pt x="1982" y="4112"/>
                    <a:pt x="2195" y="4033"/>
                  </a:cubicBezTo>
                  <a:cubicBezTo>
                    <a:pt x="2364" y="4836"/>
                    <a:pt x="2525" y="5755"/>
                    <a:pt x="2570" y="6647"/>
                  </a:cubicBezTo>
                  <a:cubicBezTo>
                    <a:pt x="2419" y="6377"/>
                    <a:pt x="2105" y="5958"/>
                    <a:pt x="1603" y="5958"/>
                  </a:cubicBezTo>
                  <a:cubicBezTo>
                    <a:pt x="1541" y="5958"/>
                    <a:pt x="1477" y="5964"/>
                    <a:pt x="1410" y="5978"/>
                  </a:cubicBezTo>
                  <a:cubicBezTo>
                    <a:pt x="1410" y="5978"/>
                    <a:pt x="1713" y="6888"/>
                    <a:pt x="2579" y="6888"/>
                  </a:cubicBezTo>
                  <a:cubicBezTo>
                    <a:pt x="2579" y="7030"/>
                    <a:pt x="2579" y="7164"/>
                    <a:pt x="2579" y="7307"/>
                  </a:cubicBezTo>
                  <a:lnTo>
                    <a:pt x="1205" y="7307"/>
                  </a:lnTo>
                  <a:lnTo>
                    <a:pt x="1205" y="9823"/>
                  </a:lnTo>
                  <a:cubicBezTo>
                    <a:pt x="1205" y="10010"/>
                    <a:pt x="1365" y="10171"/>
                    <a:pt x="1553" y="10171"/>
                  </a:cubicBezTo>
                  <a:lnTo>
                    <a:pt x="3524" y="10171"/>
                  </a:lnTo>
                  <a:cubicBezTo>
                    <a:pt x="3720" y="10171"/>
                    <a:pt x="3881" y="10010"/>
                    <a:pt x="3881" y="9823"/>
                  </a:cubicBezTo>
                  <a:lnTo>
                    <a:pt x="3881" y="7307"/>
                  </a:lnTo>
                  <a:lnTo>
                    <a:pt x="2677" y="7307"/>
                  </a:lnTo>
                  <a:cubicBezTo>
                    <a:pt x="2677" y="7164"/>
                    <a:pt x="2677" y="7021"/>
                    <a:pt x="2668" y="6888"/>
                  </a:cubicBezTo>
                  <a:lnTo>
                    <a:pt x="2677" y="6888"/>
                  </a:lnTo>
                  <a:cubicBezTo>
                    <a:pt x="2677" y="6888"/>
                    <a:pt x="2677" y="6879"/>
                    <a:pt x="2668" y="6870"/>
                  </a:cubicBezTo>
                  <a:cubicBezTo>
                    <a:pt x="2668" y="6602"/>
                    <a:pt x="2650" y="6334"/>
                    <a:pt x="2623" y="6058"/>
                  </a:cubicBezTo>
                  <a:cubicBezTo>
                    <a:pt x="2855" y="5969"/>
                    <a:pt x="4059" y="5433"/>
                    <a:pt x="3952" y="4149"/>
                  </a:cubicBezTo>
                  <a:lnTo>
                    <a:pt x="3952" y="4149"/>
                  </a:lnTo>
                  <a:cubicBezTo>
                    <a:pt x="3952" y="4149"/>
                    <a:pt x="2712" y="4586"/>
                    <a:pt x="2561" y="5576"/>
                  </a:cubicBezTo>
                  <a:cubicBezTo>
                    <a:pt x="2427" y="4532"/>
                    <a:pt x="2186" y="3533"/>
                    <a:pt x="1990" y="2820"/>
                  </a:cubicBezTo>
                  <a:cubicBezTo>
                    <a:pt x="2186" y="2739"/>
                    <a:pt x="2909" y="2382"/>
                    <a:pt x="2837" y="1580"/>
                  </a:cubicBezTo>
                  <a:lnTo>
                    <a:pt x="2837" y="1580"/>
                  </a:lnTo>
                  <a:cubicBezTo>
                    <a:pt x="2837" y="1580"/>
                    <a:pt x="1972" y="1883"/>
                    <a:pt x="1918" y="2579"/>
                  </a:cubicBezTo>
                  <a:cubicBezTo>
                    <a:pt x="1838" y="2293"/>
                    <a:pt x="1776" y="2070"/>
                    <a:pt x="1731" y="1936"/>
                  </a:cubicBezTo>
                  <a:cubicBezTo>
                    <a:pt x="1722" y="1687"/>
                    <a:pt x="1660" y="197"/>
                    <a:pt x="411" y="1"/>
                  </a:cubicBezTo>
                  <a:close/>
                </a:path>
              </a:pathLst>
            </a:custGeom>
            <a:solidFill>
              <a:srgbClr val="E2E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213" name="Google Shape;522;p33">
              <a:extLst>
                <a:ext uri="{FF2B5EF4-FFF2-40B4-BE49-F238E27FC236}">
                  <a16:creationId xmlns:a16="http://schemas.microsoft.com/office/drawing/2014/main" xmlns="" id="{531DA289-BD78-019D-0D13-C04D02D2A4FD}"/>
                </a:ext>
              </a:extLst>
            </p:cNvPr>
            <p:cNvGrpSpPr/>
            <p:nvPr/>
          </p:nvGrpSpPr>
          <p:grpSpPr>
            <a:xfrm rot="4796610">
              <a:off x="1949025" y="3945763"/>
              <a:ext cx="1696488" cy="760029"/>
              <a:chOff x="1646200" y="285225"/>
              <a:chExt cx="469505" cy="207907"/>
            </a:xfrm>
          </p:grpSpPr>
          <p:sp>
            <p:nvSpPr>
              <p:cNvPr id="214" name="Google Shape;523;p33">
                <a:extLst>
                  <a:ext uri="{FF2B5EF4-FFF2-40B4-BE49-F238E27FC236}">
                    <a16:creationId xmlns:a16="http://schemas.microsoft.com/office/drawing/2014/main" xmlns="" id="{DEF5AFD9-DFA9-2548-3307-164C3B2F7249}"/>
                  </a:ext>
                </a:extLst>
              </p:cNvPr>
              <p:cNvSpPr/>
              <p:nvPr/>
            </p:nvSpPr>
            <p:spPr>
              <a:xfrm rot="-9667212">
                <a:off x="1642681" y="360760"/>
                <a:ext cx="476538" cy="56830"/>
              </a:xfrm>
              <a:prstGeom prst="homePlate">
                <a:avLst>
                  <a:gd name="adj" fmla="val 85740"/>
                </a:avLst>
              </a:prstGeom>
              <a:solidFill>
                <a:schemeClr val="accent6"/>
              </a:solidFill>
              <a:ln w="7620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grpSp>
            <p:nvGrpSpPr>
              <p:cNvPr id="215" name="Google Shape;524;p33">
                <a:extLst>
                  <a:ext uri="{FF2B5EF4-FFF2-40B4-BE49-F238E27FC236}">
                    <a16:creationId xmlns:a16="http://schemas.microsoft.com/office/drawing/2014/main" xmlns="" id="{3D697C40-8F36-6208-D75C-2443AE31E6AD}"/>
                  </a:ext>
                </a:extLst>
              </p:cNvPr>
              <p:cNvGrpSpPr/>
              <p:nvPr/>
            </p:nvGrpSpPr>
            <p:grpSpPr>
              <a:xfrm>
                <a:off x="1656287" y="299337"/>
                <a:ext cx="459418" cy="193795"/>
                <a:chOff x="1656287" y="299337"/>
                <a:chExt cx="459418" cy="193795"/>
              </a:xfrm>
            </p:grpSpPr>
            <p:sp>
              <p:nvSpPr>
                <p:cNvPr id="216" name="Google Shape;525;p33">
                  <a:extLst>
                    <a:ext uri="{FF2B5EF4-FFF2-40B4-BE49-F238E27FC236}">
                      <a16:creationId xmlns:a16="http://schemas.microsoft.com/office/drawing/2014/main" xmlns="" id="{95FFA809-CEFB-2581-49A7-26F993D262DA}"/>
                    </a:ext>
                  </a:extLst>
                </p:cNvPr>
                <p:cNvSpPr/>
                <p:nvPr/>
              </p:nvSpPr>
              <p:spPr>
                <a:xfrm>
                  <a:off x="1656287" y="299337"/>
                  <a:ext cx="444700" cy="1885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22" h="4800" extrusionOk="0">
                      <a:moveTo>
                        <a:pt x="1383" y="0"/>
                      </a:moveTo>
                      <a:lnTo>
                        <a:pt x="1357" y="9"/>
                      </a:lnTo>
                      <a:lnTo>
                        <a:pt x="1" y="313"/>
                      </a:lnTo>
                      <a:lnTo>
                        <a:pt x="884" y="1383"/>
                      </a:lnTo>
                      <a:lnTo>
                        <a:pt x="902" y="1401"/>
                      </a:lnTo>
                      <a:lnTo>
                        <a:pt x="10840" y="4800"/>
                      </a:lnTo>
                      <a:lnTo>
                        <a:pt x="11321" y="3399"/>
                      </a:lnTo>
                      <a:lnTo>
                        <a:pt x="138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17" name="Google Shape;526;p33">
                  <a:extLst>
                    <a:ext uri="{FF2B5EF4-FFF2-40B4-BE49-F238E27FC236}">
                      <a16:creationId xmlns:a16="http://schemas.microsoft.com/office/drawing/2014/main" xmlns="" id="{62B9B654-6941-59F8-63E4-96E1ABE26D26}"/>
                    </a:ext>
                  </a:extLst>
                </p:cNvPr>
                <p:cNvSpPr/>
                <p:nvPr/>
              </p:nvSpPr>
              <p:spPr>
                <a:xfrm>
                  <a:off x="1656287" y="299691"/>
                  <a:ext cx="53300" cy="54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" h="1375" extrusionOk="0">
                      <a:moveTo>
                        <a:pt x="1357" y="0"/>
                      </a:moveTo>
                      <a:lnTo>
                        <a:pt x="616" y="170"/>
                      </a:lnTo>
                      <a:lnTo>
                        <a:pt x="1" y="304"/>
                      </a:lnTo>
                      <a:lnTo>
                        <a:pt x="402" y="785"/>
                      </a:lnTo>
                      <a:lnTo>
                        <a:pt x="884" y="1374"/>
                      </a:lnTo>
                      <a:lnTo>
                        <a:pt x="135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18" name="Google Shape;527;p33">
                  <a:extLst>
                    <a:ext uri="{FF2B5EF4-FFF2-40B4-BE49-F238E27FC236}">
                      <a16:creationId xmlns:a16="http://schemas.microsoft.com/office/drawing/2014/main" xmlns="" id="{307248AD-EE7F-9B02-DF14-C71440D79367}"/>
                    </a:ext>
                  </a:extLst>
                </p:cNvPr>
                <p:cNvSpPr/>
                <p:nvPr/>
              </p:nvSpPr>
              <p:spPr>
                <a:xfrm>
                  <a:off x="2061346" y="425807"/>
                  <a:ext cx="39631" cy="62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580" extrusionOk="0">
                      <a:moveTo>
                        <a:pt x="473" y="1"/>
                      </a:moveTo>
                      <a:lnTo>
                        <a:pt x="0" y="1402"/>
                      </a:lnTo>
                      <a:lnTo>
                        <a:pt x="527" y="1580"/>
                      </a:lnTo>
                      <a:lnTo>
                        <a:pt x="1008" y="179"/>
                      </a:lnTo>
                      <a:lnTo>
                        <a:pt x="47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19" name="Google Shape;528;p33">
                  <a:extLst>
                    <a:ext uri="{FF2B5EF4-FFF2-40B4-BE49-F238E27FC236}">
                      <a16:creationId xmlns:a16="http://schemas.microsoft.com/office/drawing/2014/main" xmlns="" id="{C3A3D3EE-3307-DD5C-DACB-38826368DABD}"/>
                    </a:ext>
                  </a:extLst>
                </p:cNvPr>
                <p:cNvSpPr/>
                <p:nvPr/>
              </p:nvSpPr>
              <p:spPr>
                <a:xfrm>
                  <a:off x="2082005" y="432838"/>
                  <a:ext cx="33700" cy="60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" h="1535" extrusionOk="0">
                      <a:moveTo>
                        <a:pt x="482" y="0"/>
                      </a:moveTo>
                      <a:lnTo>
                        <a:pt x="1" y="1401"/>
                      </a:lnTo>
                      <a:lnTo>
                        <a:pt x="375" y="1535"/>
                      </a:lnTo>
                      <a:lnTo>
                        <a:pt x="857" y="134"/>
                      </a:lnTo>
                      <a:lnTo>
                        <a:pt x="48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20" name="Google Shape;529;p33">
                  <a:extLst>
                    <a:ext uri="{FF2B5EF4-FFF2-40B4-BE49-F238E27FC236}">
                      <a16:creationId xmlns:a16="http://schemas.microsoft.com/office/drawing/2014/main" xmlns="" id="{E290C7A4-4867-9A1C-E0C7-A0F15C5113BA}"/>
                    </a:ext>
                  </a:extLst>
                </p:cNvPr>
                <p:cNvSpPr/>
                <p:nvPr/>
              </p:nvSpPr>
              <p:spPr>
                <a:xfrm>
                  <a:off x="1656287" y="306328"/>
                  <a:ext cx="24234" cy="24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617" extrusionOk="0">
                      <a:moveTo>
                        <a:pt x="616" y="1"/>
                      </a:moveTo>
                      <a:lnTo>
                        <a:pt x="1" y="135"/>
                      </a:lnTo>
                      <a:lnTo>
                        <a:pt x="402" y="616"/>
                      </a:lnTo>
                      <a:lnTo>
                        <a:pt x="61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21" name="Google Shape;530;p33">
                  <a:extLst>
                    <a:ext uri="{FF2B5EF4-FFF2-40B4-BE49-F238E27FC236}">
                      <a16:creationId xmlns:a16="http://schemas.microsoft.com/office/drawing/2014/main" xmlns="" id="{3242B3D8-C02F-E9B6-4617-F91F6F22D17F}"/>
                    </a:ext>
                  </a:extLst>
                </p:cNvPr>
                <p:cNvSpPr/>
                <p:nvPr/>
              </p:nvSpPr>
              <p:spPr>
                <a:xfrm>
                  <a:off x="1656287" y="311591"/>
                  <a:ext cx="449963" cy="181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56" h="4622" extrusionOk="0">
                      <a:moveTo>
                        <a:pt x="1" y="1"/>
                      </a:moveTo>
                      <a:lnTo>
                        <a:pt x="402" y="482"/>
                      </a:lnTo>
                      <a:lnTo>
                        <a:pt x="884" y="1071"/>
                      </a:lnTo>
                      <a:lnTo>
                        <a:pt x="902" y="1089"/>
                      </a:lnTo>
                      <a:lnTo>
                        <a:pt x="10313" y="4310"/>
                      </a:lnTo>
                      <a:lnTo>
                        <a:pt x="10840" y="4488"/>
                      </a:lnTo>
                      <a:lnTo>
                        <a:pt x="11214" y="4622"/>
                      </a:lnTo>
                      <a:lnTo>
                        <a:pt x="11455" y="3917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1A1F38">
                    <a:alpha val="25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</p:grpSp>
        <p:grpSp>
          <p:nvGrpSpPr>
            <p:cNvPr id="222" name="Google Shape;479;p33">
              <a:extLst>
                <a:ext uri="{FF2B5EF4-FFF2-40B4-BE49-F238E27FC236}">
                  <a16:creationId xmlns:a16="http://schemas.microsoft.com/office/drawing/2014/main" xmlns="" id="{382F0526-A017-D5CD-6E45-8DA84B9B4852}"/>
                </a:ext>
              </a:extLst>
            </p:cNvPr>
            <p:cNvGrpSpPr/>
            <p:nvPr/>
          </p:nvGrpSpPr>
          <p:grpSpPr>
            <a:xfrm>
              <a:off x="4429710" y="4142445"/>
              <a:ext cx="549381" cy="1389862"/>
              <a:chOff x="7363972" y="-223337"/>
              <a:chExt cx="473051" cy="1254388"/>
            </a:xfrm>
          </p:grpSpPr>
          <p:sp>
            <p:nvSpPr>
              <p:cNvPr id="223" name="Google Shape;480;p33">
                <a:extLst>
                  <a:ext uri="{FF2B5EF4-FFF2-40B4-BE49-F238E27FC236}">
                    <a16:creationId xmlns:a16="http://schemas.microsoft.com/office/drawing/2014/main" xmlns="" id="{4ECC8980-1D41-49F9-B6E9-5DED894177D1}"/>
                  </a:ext>
                </a:extLst>
              </p:cNvPr>
              <p:cNvSpPr/>
              <p:nvPr/>
            </p:nvSpPr>
            <p:spPr>
              <a:xfrm>
                <a:off x="7363972" y="-223337"/>
                <a:ext cx="473051" cy="903387"/>
              </a:xfrm>
              <a:custGeom>
                <a:avLst/>
                <a:gdLst/>
                <a:ahLst/>
                <a:cxnLst/>
                <a:rect l="l" t="t" r="r" b="b"/>
                <a:pathLst>
                  <a:path w="3400" h="6493" extrusionOk="0">
                    <a:moveTo>
                      <a:pt x="1926" y="0"/>
                    </a:moveTo>
                    <a:cubicBezTo>
                      <a:pt x="1775" y="0"/>
                      <a:pt x="1635" y="50"/>
                      <a:pt x="1535" y="175"/>
                    </a:cubicBezTo>
                    <a:cubicBezTo>
                      <a:pt x="1196" y="585"/>
                      <a:pt x="1169" y="1210"/>
                      <a:pt x="902" y="1665"/>
                    </a:cubicBezTo>
                    <a:cubicBezTo>
                      <a:pt x="732" y="1950"/>
                      <a:pt x="491" y="2182"/>
                      <a:pt x="304" y="2459"/>
                    </a:cubicBezTo>
                    <a:cubicBezTo>
                      <a:pt x="126" y="2726"/>
                      <a:pt x="1" y="3074"/>
                      <a:pt x="108" y="3386"/>
                    </a:cubicBezTo>
                    <a:cubicBezTo>
                      <a:pt x="215" y="3690"/>
                      <a:pt x="518" y="3886"/>
                      <a:pt x="616" y="4189"/>
                    </a:cubicBezTo>
                    <a:cubicBezTo>
                      <a:pt x="723" y="4519"/>
                      <a:pt x="554" y="4876"/>
                      <a:pt x="420" y="5197"/>
                    </a:cubicBezTo>
                    <a:cubicBezTo>
                      <a:pt x="277" y="5527"/>
                      <a:pt x="179" y="5929"/>
                      <a:pt x="393" y="6205"/>
                    </a:cubicBezTo>
                    <a:cubicBezTo>
                      <a:pt x="570" y="6447"/>
                      <a:pt x="907" y="6492"/>
                      <a:pt x="1214" y="6492"/>
                    </a:cubicBezTo>
                    <a:cubicBezTo>
                      <a:pt x="1247" y="6492"/>
                      <a:pt x="1280" y="6492"/>
                      <a:pt x="1312" y="6491"/>
                    </a:cubicBezTo>
                    <a:cubicBezTo>
                      <a:pt x="1696" y="6482"/>
                      <a:pt x="2088" y="6446"/>
                      <a:pt x="2445" y="6304"/>
                    </a:cubicBezTo>
                    <a:cubicBezTo>
                      <a:pt x="2802" y="6161"/>
                      <a:pt x="3132" y="5902"/>
                      <a:pt x="3275" y="5545"/>
                    </a:cubicBezTo>
                    <a:cubicBezTo>
                      <a:pt x="3364" y="5340"/>
                      <a:pt x="3382" y="5117"/>
                      <a:pt x="3391" y="4894"/>
                    </a:cubicBezTo>
                    <a:cubicBezTo>
                      <a:pt x="3400" y="4635"/>
                      <a:pt x="3373" y="4359"/>
                      <a:pt x="3230" y="4136"/>
                    </a:cubicBezTo>
                    <a:cubicBezTo>
                      <a:pt x="3061" y="3904"/>
                      <a:pt x="2775" y="3779"/>
                      <a:pt x="2615" y="3538"/>
                    </a:cubicBezTo>
                    <a:cubicBezTo>
                      <a:pt x="2409" y="3226"/>
                      <a:pt x="2499" y="2815"/>
                      <a:pt x="2650" y="2476"/>
                    </a:cubicBezTo>
                    <a:cubicBezTo>
                      <a:pt x="2811" y="2137"/>
                      <a:pt x="3025" y="1816"/>
                      <a:pt x="3087" y="1451"/>
                    </a:cubicBezTo>
                    <a:cubicBezTo>
                      <a:pt x="3150" y="1049"/>
                      <a:pt x="3007" y="621"/>
                      <a:pt x="2713" y="344"/>
                    </a:cubicBezTo>
                    <a:cubicBezTo>
                      <a:pt x="2527" y="170"/>
                      <a:pt x="2206" y="0"/>
                      <a:pt x="1926" y="0"/>
                    </a:cubicBezTo>
                    <a:close/>
                  </a:path>
                </a:pathLst>
              </a:custGeom>
              <a:solidFill>
                <a:srgbClr val="E2E1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grpSp>
            <p:nvGrpSpPr>
              <p:cNvPr id="224" name="Google Shape;481;p33">
                <a:extLst>
                  <a:ext uri="{FF2B5EF4-FFF2-40B4-BE49-F238E27FC236}">
                    <a16:creationId xmlns:a16="http://schemas.microsoft.com/office/drawing/2014/main" xmlns="" id="{EEF4B754-61D1-502E-83B7-3038012ECE18}"/>
                  </a:ext>
                </a:extLst>
              </p:cNvPr>
              <p:cNvGrpSpPr/>
              <p:nvPr/>
            </p:nvGrpSpPr>
            <p:grpSpPr>
              <a:xfrm>
                <a:off x="7480824" y="52920"/>
                <a:ext cx="203693" cy="790830"/>
                <a:chOff x="4595979" y="4179496"/>
                <a:chExt cx="57502" cy="223253"/>
              </a:xfrm>
            </p:grpSpPr>
            <p:sp>
              <p:nvSpPr>
                <p:cNvPr id="226" name="Google Shape;482;p33">
                  <a:extLst>
                    <a:ext uri="{FF2B5EF4-FFF2-40B4-BE49-F238E27FC236}">
                      <a16:creationId xmlns:a16="http://schemas.microsoft.com/office/drawing/2014/main" xmlns="" id="{2ECF82B0-5B72-23D0-A30A-4A1B232D47B2}"/>
                    </a:ext>
                  </a:extLst>
                </p:cNvPr>
                <p:cNvSpPr/>
                <p:nvPr/>
              </p:nvSpPr>
              <p:spPr>
                <a:xfrm>
                  <a:off x="4624337" y="4179496"/>
                  <a:ext cx="1100" cy="2232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" h="5684" extrusionOk="0">
                      <a:moveTo>
                        <a:pt x="10" y="1"/>
                      </a:moveTo>
                      <a:cubicBezTo>
                        <a:pt x="1" y="1"/>
                        <a:pt x="1" y="10"/>
                        <a:pt x="1" y="19"/>
                      </a:cubicBezTo>
                      <a:lnTo>
                        <a:pt x="1" y="5675"/>
                      </a:lnTo>
                      <a:cubicBezTo>
                        <a:pt x="1" y="5683"/>
                        <a:pt x="1" y="5683"/>
                        <a:pt x="10" y="5683"/>
                      </a:cubicBezTo>
                      <a:cubicBezTo>
                        <a:pt x="19" y="5683"/>
                        <a:pt x="28" y="5683"/>
                        <a:pt x="28" y="5675"/>
                      </a:cubicBezTo>
                      <a:lnTo>
                        <a:pt x="28" y="19"/>
                      </a:lnTo>
                      <a:cubicBezTo>
                        <a:pt x="28" y="10"/>
                        <a:pt x="19" y="1"/>
                        <a:pt x="10" y="1"/>
                      </a:cubicBezTo>
                      <a:close/>
                    </a:path>
                  </a:pathLst>
                </a:custGeom>
                <a:solidFill>
                  <a:srgbClr val="C3C3D5"/>
                </a:solidFill>
                <a:ln w="9525" cap="flat" cmpd="sng">
                  <a:solidFill>
                    <a:srgbClr val="C3C3D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27" name="Google Shape;483;p33">
                  <a:extLst>
                    <a:ext uri="{FF2B5EF4-FFF2-40B4-BE49-F238E27FC236}">
                      <a16:creationId xmlns:a16="http://schemas.microsoft.com/office/drawing/2014/main" xmlns="" id="{1F388256-C878-5FE6-B167-FA1EFCC22231}"/>
                    </a:ext>
                  </a:extLst>
                </p:cNvPr>
                <p:cNvSpPr/>
                <p:nvPr/>
              </p:nvSpPr>
              <p:spPr>
                <a:xfrm>
                  <a:off x="4624023" y="4214452"/>
                  <a:ext cx="29458" cy="25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" h="646" extrusionOk="0">
                      <a:moveTo>
                        <a:pt x="697" y="1"/>
                      </a:moveTo>
                      <a:cubicBezTo>
                        <a:pt x="524" y="1"/>
                        <a:pt x="353" y="100"/>
                        <a:pt x="196" y="297"/>
                      </a:cubicBezTo>
                      <a:cubicBezTo>
                        <a:pt x="80" y="458"/>
                        <a:pt x="9" y="618"/>
                        <a:pt x="9" y="618"/>
                      </a:cubicBezTo>
                      <a:cubicBezTo>
                        <a:pt x="0" y="627"/>
                        <a:pt x="9" y="636"/>
                        <a:pt x="9" y="636"/>
                      </a:cubicBezTo>
                      <a:cubicBezTo>
                        <a:pt x="18" y="636"/>
                        <a:pt x="18" y="645"/>
                        <a:pt x="18" y="645"/>
                      </a:cubicBezTo>
                      <a:cubicBezTo>
                        <a:pt x="27" y="645"/>
                        <a:pt x="27" y="636"/>
                        <a:pt x="36" y="636"/>
                      </a:cubicBezTo>
                      <a:cubicBezTo>
                        <a:pt x="36" y="628"/>
                        <a:pt x="282" y="35"/>
                        <a:pt x="681" y="35"/>
                      </a:cubicBezTo>
                      <a:cubicBezTo>
                        <a:pt x="698" y="35"/>
                        <a:pt x="714" y="36"/>
                        <a:pt x="732" y="39"/>
                      </a:cubicBezTo>
                      <a:cubicBezTo>
                        <a:pt x="741" y="39"/>
                        <a:pt x="749" y="30"/>
                        <a:pt x="749" y="21"/>
                      </a:cubicBezTo>
                      <a:cubicBezTo>
                        <a:pt x="749" y="12"/>
                        <a:pt x="749" y="12"/>
                        <a:pt x="741" y="3"/>
                      </a:cubicBezTo>
                      <a:cubicBezTo>
                        <a:pt x="726" y="2"/>
                        <a:pt x="712" y="1"/>
                        <a:pt x="697" y="1"/>
                      </a:cubicBezTo>
                      <a:close/>
                    </a:path>
                  </a:pathLst>
                </a:custGeom>
                <a:solidFill>
                  <a:srgbClr val="C3C3D5"/>
                </a:solidFill>
                <a:ln w="9525" cap="flat" cmpd="sng">
                  <a:solidFill>
                    <a:srgbClr val="C3C3D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28" name="Google Shape;484;p33">
                  <a:extLst>
                    <a:ext uri="{FF2B5EF4-FFF2-40B4-BE49-F238E27FC236}">
                      <a16:creationId xmlns:a16="http://schemas.microsoft.com/office/drawing/2014/main" xmlns="" id="{43F01D9F-AC85-0ECF-D597-E01FD3AD20CA}"/>
                    </a:ext>
                  </a:extLst>
                </p:cNvPr>
                <p:cNvSpPr/>
                <p:nvPr/>
              </p:nvSpPr>
              <p:spPr>
                <a:xfrm>
                  <a:off x="4624023" y="4297168"/>
                  <a:ext cx="29458" cy="249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" h="636" extrusionOk="0">
                      <a:moveTo>
                        <a:pt x="697" y="0"/>
                      </a:moveTo>
                      <a:cubicBezTo>
                        <a:pt x="524" y="0"/>
                        <a:pt x="353" y="99"/>
                        <a:pt x="196" y="297"/>
                      </a:cubicBezTo>
                      <a:cubicBezTo>
                        <a:pt x="80" y="448"/>
                        <a:pt x="9" y="618"/>
                        <a:pt x="9" y="618"/>
                      </a:cubicBezTo>
                      <a:cubicBezTo>
                        <a:pt x="0" y="627"/>
                        <a:pt x="9" y="636"/>
                        <a:pt x="9" y="636"/>
                      </a:cubicBezTo>
                      <a:lnTo>
                        <a:pt x="18" y="636"/>
                      </a:lnTo>
                      <a:cubicBezTo>
                        <a:pt x="27" y="636"/>
                        <a:pt x="27" y="636"/>
                        <a:pt x="36" y="627"/>
                      </a:cubicBezTo>
                      <a:cubicBezTo>
                        <a:pt x="36" y="618"/>
                        <a:pt x="286" y="27"/>
                        <a:pt x="688" y="27"/>
                      </a:cubicBezTo>
                      <a:cubicBezTo>
                        <a:pt x="703" y="27"/>
                        <a:pt x="717" y="27"/>
                        <a:pt x="732" y="29"/>
                      </a:cubicBezTo>
                      <a:cubicBezTo>
                        <a:pt x="741" y="29"/>
                        <a:pt x="749" y="29"/>
                        <a:pt x="749" y="20"/>
                      </a:cubicBezTo>
                      <a:cubicBezTo>
                        <a:pt x="749" y="11"/>
                        <a:pt x="749" y="2"/>
                        <a:pt x="741" y="2"/>
                      </a:cubicBezTo>
                      <a:cubicBezTo>
                        <a:pt x="726" y="1"/>
                        <a:pt x="712" y="0"/>
                        <a:pt x="697" y="0"/>
                      </a:cubicBezTo>
                      <a:close/>
                    </a:path>
                  </a:pathLst>
                </a:custGeom>
                <a:solidFill>
                  <a:srgbClr val="C3C3D5"/>
                </a:solidFill>
                <a:ln w="9525" cap="flat" cmpd="sng">
                  <a:solidFill>
                    <a:srgbClr val="C3C3D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29" name="Google Shape;485;p33">
                  <a:extLst>
                    <a:ext uri="{FF2B5EF4-FFF2-40B4-BE49-F238E27FC236}">
                      <a16:creationId xmlns:a16="http://schemas.microsoft.com/office/drawing/2014/main" xmlns="" id="{37F96E67-C572-6055-34B3-E092DDAA9984}"/>
                    </a:ext>
                  </a:extLst>
                </p:cNvPr>
                <p:cNvSpPr/>
                <p:nvPr/>
              </p:nvSpPr>
              <p:spPr>
                <a:xfrm>
                  <a:off x="4595979" y="4254749"/>
                  <a:ext cx="29458" cy="2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" h="637" extrusionOk="0">
                      <a:moveTo>
                        <a:pt x="53" y="1"/>
                      </a:moveTo>
                      <a:cubicBezTo>
                        <a:pt x="38" y="1"/>
                        <a:pt x="24" y="1"/>
                        <a:pt x="9" y="3"/>
                      </a:cubicBezTo>
                      <a:cubicBezTo>
                        <a:pt x="9" y="3"/>
                        <a:pt x="0" y="12"/>
                        <a:pt x="0" y="21"/>
                      </a:cubicBezTo>
                      <a:cubicBezTo>
                        <a:pt x="0" y="30"/>
                        <a:pt x="9" y="30"/>
                        <a:pt x="18" y="30"/>
                      </a:cubicBezTo>
                      <a:cubicBezTo>
                        <a:pt x="33" y="28"/>
                        <a:pt x="47" y="27"/>
                        <a:pt x="61" y="27"/>
                      </a:cubicBezTo>
                      <a:cubicBezTo>
                        <a:pt x="464" y="27"/>
                        <a:pt x="714" y="619"/>
                        <a:pt x="723" y="627"/>
                      </a:cubicBezTo>
                      <a:cubicBezTo>
                        <a:pt x="723" y="636"/>
                        <a:pt x="723" y="636"/>
                        <a:pt x="732" y="636"/>
                      </a:cubicBezTo>
                      <a:lnTo>
                        <a:pt x="741" y="636"/>
                      </a:lnTo>
                      <a:cubicBezTo>
                        <a:pt x="741" y="636"/>
                        <a:pt x="750" y="627"/>
                        <a:pt x="750" y="618"/>
                      </a:cubicBezTo>
                      <a:cubicBezTo>
                        <a:pt x="741" y="618"/>
                        <a:pt x="678" y="449"/>
                        <a:pt x="553" y="297"/>
                      </a:cubicBezTo>
                      <a:cubicBezTo>
                        <a:pt x="397" y="100"/>
                        <a:pt x="225" y="1"/>
                        <a:pt x="53" y="1"/>
                      </a:cubicBezTo>
                      <a:close/>
                    </a:path>
                  </a:pathLst>
                </a:custGeom>
                <a:solidFill>
                  <a:srgbClr val="C3C3D5"/>
                </a:solidFill>
                <a:ln w="9525" cap="flat" cmpd="sng">
                  <a:solidFill>
                    <a:srgbClr val="C3C3D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225" name="Google Shape;486;p33">
                <a:extLst>
                  <a:ext uri="{FF2B5EF4-FFF2-40B4-BE49-F238E27FC236}">
                    <a16:creationId xmlns:a16="http://schemas.microsoft.com/office/drawing/2014/main" xmlns="" id="{FE8B7214-DA48-E234-B350-7C723AED8FEF}"/>
                  </a:ext>
                </a:extLst>
              </p:cNvPr>
              <p:cNvSpPr/>
              <p:nvPr/>
            </p:nvSpPr>
            <p:spPr>
              <a:xfrm>
                <a:off x="7439659" y="736786"/>
                <a:ext cx="286891" cy="294265"/>
              </a:xfrm>
              <a:custGeom>
                <a:avLst/>
                <a:gdLst/>
                <a:ahLst/>
                <a:cxnLst/>
                <a:rect l="l" t="t" r="r" b="b"/>
                <a:pathLst>
                  <a:path w="2062" h="2115" extrusionOk="0">
                    <a:moveTo>
                      <a:pt x="1" y="0"/>
                    </a:moveTo>
                    <a:lnTo>
                      <a:pt x="99" y="1900"/>
                    </a:lnTo>
                    <a:cubicBezTo>
                      <a:pt x="108" y="2016"/>
                      <a:pt x="206" y="2115"/>
                      <a:pt x="322" y="2115"/>
                    </a:cubicBezTo>
                    <a:lnTo>
                      <a:pt x="1732" y="2115"/>
                    </a:lnTo>
                    <a:cubicBezTo>
                      <a:pt x="1848" y="2115"/>
                      <a:pt x="1955" y="2016"/>
                      <a:pt x="1955" y="1900"/>
                    </a:cubicBezTo>
                    <a:lnTo>
                      <a:pt x="2062" y="0"/>
                    </a:lnTo>
                    <a:close/>
                  </a:path>
                </a:pathLst>
              </a:custGeom>
              <a:solidFill>
                <a:srgbClr val="E2E1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230" name="Google Shape;490;p33">
              <a:extLst>
                <a:ext uri="{FF2B5EF4-FFF2-40B4-BE49-F238E27FC236}">
                  <a16:creationId xmlns:a16="http://schemas.microsoft.com/office/drawing/2014/main" xmlns="" id="{3FC0BBE5-DED6-3A3B-38A4-28A8B6980855}"/>
                </a:ext>
              </a:extLst>
            </p:cNvPr>
            <p:cNvGrpSpPr/>
            <p:nvPr/>
          </p:nvGrpSpPr>
          <p:grpSpPr>
            <a:xfrm>
              <a:off x="3083955" y="3226412"/>
              <a:ext cx="1530494" cy="418671"/>
              <a:chOff x="2285432" y="589163"/>
              <a:chExt cx="431100" cy="123600"/>
            </a:xfrm>
          </p:grpSpPr>
          <p:sp>
            <p:nvSpPr>
              <p:cNvPr id="231" name="Google Shape;491;p33">
                <a:extLst>
                  <a:ext uri="{FF2B5EF4-FFF2-40B4-BE49-F238E27FC236}">
                    <a16:creationId xmlns:a16="http://schemas.microsoft.com/office/drawing/2014/main" xmlns="" id="{3B83E093-4B1F-4972-FE8D-D80A7F5F4C76}"/>
                  </a:ext>
                </a:extLst>
              </p:cNvPr>
              <p:cNvSpPr/>
              <p:nvPr/>
            </p:nvSpPr>
            <p:spPr>
              <a:xfrm>
                <a:off x="2285432" y="589163"/>
                <a:ext cx="431100" cy="123600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lumMod val="95000"/>
                </a:schemeClr>
              </a:solidFill>
              <a:ln w="3810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32" name="Google Shape;492;p33">
                <a:extLst>
                  <a:ext uri="{FF2B5EF4-FFF2-40B4-BE49-F238E27FC236}">
                    <a16:creationId xmlns:a16="http://schemas.microsoft.com/office/drawing/2014/main" xmlns="" id="{0E3920CA-51C9-58F3-A26D-E7EE278E9962}"/>
                  </a:ext>
                </a:extLst>
              </p:cNvPr>
              <p:cNvSpPr/>
              <p:nvPr/>
            </p:nvSpPr>
            <p:spPr>
              <a:xfrm>
                <a:off x="2426817" y="629008"/>
                <a:ext cx="262492" cy="5970"/>
              </a:xfrm>
              <a:custGeom>
                <a:avLst/>
                <a:gdLst/>
                <a:ahLst/>
                <a:cxnLst/>
                <a:rect l="l" t="t" r="r" b="b"/>
                <a:pathLst>
                  <a:path w="6683" h="152" extrusionOk="0">
                    <a:moveTo>
                      <a:pt x="72" y="0"/>
                    </a:moveTo>
                    <a:cubicBezTo>
                      <a:pt x="27" y="0"/>
                      <a:pt x="0" y="36"/>
                      <a:pt x="0" y="72"/>
                    </a:cubicBezTo>
                    <a:cubicBezTo>
                      <a:pt x="0" y="116"/>
                      <a:pt x="27" y="152"/>
                      <a:pt x="72" y="152"/>
                    </a:cubicBezTo>
                    <a:lnTo>
                      <a:pt x="6611" y="152"/>
                    </a:lnTo>
                    <a:cubicBezTo>
                      <a:pt x="6655" y="152"/>
                      <a:pt x="6682" y="116"/>
                      <a:pt x="6682" y="72"/>
                    </a:cubicBezTo>
                    <a:cubicBezTo>
                      <a:pt x="6682" y="36"/>
                      <a:pt x="6655" y="0"/>
                      <a:pt x="6611" y="0"/>
                    </a:cubicBezTo>
                    <a:close/>
                  </a:path>
                </a:pathLst>
              </a:custGeom>
              <a:solidFill>
                <a:srgbClr val="5C52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33" name="Google Shape;493;p33">
                <a:extLst>
                  <a:ext uri="{FF2B5EF4-FFF2-40B4-BE49-F238E27FC236}">
                    <a16:creationId xmlns:a16="http://schemas.microsoft.com/office/drawing/2014/main" xmlns="" id="{A1053C26-8F23-B211-BB29-DC0A6B93DC20}"/>
                  </a:ext>
                </a:extLst>
              </p:cNvPr>
              <p:cNvSpPr/>
              <p:nvPr/>
            </p:nvSpPr>
            <p:spPr>
              <a:xfrm>
                <a:off x="2426817" y="640202"/>
                <a:ext cx="262492" cy="6009"/>
              </a:xfrm>
              <a:custGeom>
                <a:avLst/>
                <a:gdLst/>
                <a:ahLst/>
                <a:cxnLst/>
                <a:rect l="l" t="t" r="r" b="b"/>
                <a:pathLst>
                  <a:path w="6683" h="153" extrusionOk="0">
                    <a:moveTo>
                      <a:pt x="72" y="1"/>
                    </a:moveTo>
                    <a:cubicBezTo>
                      <a:pt x="27" y="1"/>
                      <a:pt x="0" y="27"/>
                      <a:pt x="0" y="72"/>
                    </a:cubicBezTo>
                    <a:cubicBezTo>
                      <a:pt x="0" y="117"/>
                      <a:pt x="27" y="152"/>
                      <a:pt x="72" y="152"/>
                    </a:cubicBezTo>
                    <a:lnTo>
                      <a:pt x="6611" y="152"/>
                    </a:lnTo>
                    <a:cubicBezTo>
                      <a:pt x="6655" y="152"/>
                      <a:pt x="6682" y="117"/>
                      <a:pt x="6682" y="72"/>
                    </a:cubicBezTo>
                    <a:cubicBezTo>
                      <a:pt x="6682" y="27"/>
                      <a:pt x="6655" y="1"/>
                      <a:pt x="6611" y="1"/>
                    </a:cubicBezTo>
                    <a:close/>
                  </a:path>
                </a:pathLst>
              </a:custGeom>
              <a:solidFill>
                <a:srgbClr val="5C52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34" name="Google Shape;494;p33">
                <a:extLst>
                  <a:ext uri="{FF2B5EF4-FFF2-40B4-BE49-F238E27FC236}">
                    <a16:creationId xmlns:a16="http://schemas.microsoft.com/office/drawing/2014/main" xmlns="" id="{9D32B20D-B10A-32FF-C19F-AEBCF0558686}"/>
                  </a:ext>
                </a:extLst>
              </p:cNvPr>
              <p:cNvSpPr/>
              <p:nvPr/>
            </p:nvSpPr>
            <p:spPr>
              <a:xfrm>
                <a:off x="2426817" y="653517"/>
                <a:ext cx="262492" cy="6009"/>
              </a:xfrm>
              <a:custGeom>
                <a:avLst/>
                <a:gdLst/>
                <a:ahLst/>
                <a:cxnLst/>
                <a:rect l="l" t="t" r="r" b="b"/>
                <a:pathLst>
                  <a:path w="6683" h="153" extrusionOk="0">
                    <a:moveTo>
                      <a:pt x="72" y="1"/>
                    </a:moveTo>
                    <a:cubicBezTo>
                      <a:pt x="27" y="1"/>
                      <a:pt x="0" y="36"/>
                      <a:pt x="0" y="72"/>
                    </a:cubicBezTo>
                    <a:cubicBezTo>
                      <a:pt x="0" y="117"/>
                      <a:pt x="27" y="152"/>
                      <a:pt x="72" y="152"/>
                    </a:cubicBezTo>
                    <a:lnTo>
                      <a:pt x="6611" y="152"/>
                    </a:lnTo>
                    <a:cubicBezTo>
                      <a:pt x="6655" y="152"/>
                      <a:pt x="6682" y="117"/>
                      <a:pt x="6682" y="72"/>
                    </a:cubicBezTo>
                    <a:cubicBezTo>
                      <a:pt x="6682" y="36"/>
                      <a:pt x="6655" y="1"/>
                      <a:pt x="6611" y="1"/>
                    </a:cubicBezTo>
                    <a:close/>
                  </a:path>
                </a:pathLst>
              </a:custGeom>
              <a:solidFill>
                <a:srgbClr val="5C52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35" name="Google Shape;495;p33">
                <a:extLst>
                  <a:ext uri="{FF2B5EF4-FFF2-40B4-BE49-F238E27FC236}">
                    <a16:creationId xmlns:a16="http://schemas.microsoft.com/office/drawing/2014/main" xmlns="" id="{1664D0EF-087A-95DB-649D-2E3CD8E4FF1E}"/>
                  </a:ext>
                </a:extLst>
              </p:cNvPr>
              <p:cNvSpPr/>
              <p:nvPr/>
            </p:nvSpPr>
            <p:spPr>
              <a:xfrm>
                <a:off x="2426817" y="666831"/>
                <a:ext cx="262492" cy="6009"/>
              </a:xfrm>
              <a:custGeom>
                <a:avLst/>
                <a:gdLst/>
                <a:ahLst/>
                <a:cxnLst/>
                <a:rect l="l" t="t" r="r" b="b"/>
                <a:pathLst>
                  <a:path w="6683" h="153" extrusionOk="0">
                    <a:moveTo>
                      <a:pt x="72" y="1"/>
                    </a:moveTo>
                    <a:cubicBezTo>
                      <a:pt x="27" y="1"/>
                      <a:pt x="0" y="36"/>
                      <a:pt x="0" y="72"/>
                    </a:cubicBezTo>
                    <a:cubicBezTo>
                      <a:pt x="0" y="117"/>
                      <a:pt x="27" y="152"/>
                      <a:pt x="72" y="152"/>
                    </a:cubicBezTo>
                    <a:lnTo>
                      <a:pt x="6611" y="152"/>
                    </a:lnTo>
                    <a:cubicBezTo>
                      <a:pt x="6655" y="152"/>
                      <a:pt x="6682" y="117"/>
                      <a:pt x="6682" y="72"/>
                    </a:cubicBezTo>
                    <a:cubicBezTo>
                      <a:pt x="6682" y="36"/>
                      <a:pt x="6655" y="1"/>
                      <a:pt x="6611" y="1"/>
                    </a:cubicBezTo>
                    <a:close/>
                  </a:path>
                </a:pathLst>
              </a:custGeom>
              <a:solidFill>
                <a:srgbClr val="5C52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36" name="Google Shape;496;p33">
                <a:extLst>
                  <a:ext uri="{FF2B5EF4-FFF2-40B4-BE49-F238E27FC236}">
                    <a16:creationId xmlns:a16="http://schemas.microsoft.com/office/drawing/2014/main" xmlns="" id="{967FA82E-7E35-1566-DAB3-2BA92BE1907B}"/>
                  </a:ext>
                </a:extLst>
              </p:cNvPr>
              <p:cNvSpPr/>
              <p:nvPr/>
            </p:nvSpPr>
            <p:spPr>
              <a:xfrm>
                <a:off x="2314458" y="612867"/>
                <a:ext cx="76200" cy="76200"/>
              </a:xfrm>
              <a:prstGeom prst="rect">
                <a:avLst/>
              </a:prstGeom>
              <a:solidFill>
                <a:schemeClr val="bg1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37" name="Google Shape;497;p33">
                <a:extLst>
                  <a:ext uri="{FF2B5EF4-FFF2-40B4-BE49-F238E27FC236}">
                    <a16:creationId xmlns:a16="http://schemas.microsoft.com/office/drawing/2014/main" xmlns="" id="{0B2F7B2A-943A-303F-CCEB-766024157E9C}"/>
                  </a:ext>
                </a:extLst>
              </p:cNvPr>
              <p:cNvSpPr/>
              <p:nvPr/>
            </p:nvSpPr>
            <p:spPr>
              <a:xfrm>
                <a:off x="2327644" y="616361"/>
                <a:ext cx="79930" cy="58209"/>
              </a:xfrm>
              <a:custGeom>
                <a:avLst/>
                <a:gdLst/>
                <a:ahLst/>
                <a:cxnLst/>
                <a:rect l="l" t="t" r="r" b="b"/>
                <a:pathLst>
                  <a:path w="2035" h="1482" extrusionOk="0">
                    <a:moveTo>
                      <a:pt x="1847" y="1"/>
                    </a:moveTo>
                    <a:lnTo>
                      <a:pt x="688" y="1116"/>
                    </a:lnTo>
                    <a:lnTo>
                      <a:pt x="161" y="706"/>
                    </a:lnTo>
                    <a:lnTo>
                      <a:pt x="1" y="920"/>
                    </a:lnTo>
                    <a:lnTo>
                      <a:pt x="705" y="1482"/>
                    </a:lnTo>
                    <a:lnTo>
                      <a:pt x="2035" y="197"/>
                    </a:lnTo>
                    <a:lnTo>
                      <a:pt x="184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238" name="Google Shape;498;p33">
              <a:extLst>
                <a:ext uri="{FF2B5EF4-FFF2-40B4-BE49-F238E27FC236}">
                  <a16:creationId xmlns:a16="http://schemas.microsoft.com/office/drawing/2014/main" xmlns="" id="{FDC1DE88-76D4-DE85-D704-C1244C81974D}"/>
                </a:ext>
              </a:extLst>
            </p:cNvPr>
            <p:cNvGrpSpPr/>
            <p:nvPr/>
          </p:nvGrpSpPr>
          <p:grpSpPr>
            <a:xfrm>
              <a:off x="3083955" y="3785880"/>
              <a:ext cx="1530494" cy="418671"/>
              <a:chOff x="2285432" y="589163"/>
              <a:chExt cx="431100" cy="123600"/>
            </a:xfrm>
          </p:grpSpPr>
          <p:sp>
            <p:nvSpPr>
              <p:cNvPr id="239" name="Google Shape;499;p33">
                <a:extLst>
                  <a:ext uri="{FF2B5EF4-FFF2-40B4-BE49-F238E27FC236}">
                    <a16:creationId xmlns:a16="http://schemas.microsoft.com/office/drawing/2014/main" xmlns="" id="{5EFB7170-4D4C-0EAE-34C0-0A4CC7528BC1}"/>
                  </a:ext>
                </a:extLst>
              </p:cNvPr>
              <p:cNvSpPr/>
              <p:nvPr/>
            </p:nvSpPr>
            <p:spPr>
              <a:xfrm>
                <a:off x="2285432" y="589163"/>
                <a:ext cx="431100" cy="123600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lumMod val="95000"/>
                </a:schemeClr>
              </a:solidFill>
              <a:ln w="3810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40" name="Google Shape;500;p33">
                <a:extLst>
                  <a:ext uri="{FF2B5EF4-FFF2-40B4-BE49-F238E27FC236}">
                    <a16:creationId xmlns:a16="http://schemas.microsoft.com/office/drawing/2014/main" xmlns="" id="{8108DF8D-B6EE-4F18-F341-350B2C750466}"/>
                  </a:ext>
                </a:extLst>
              </p:cNvPr>
              <p:cNvSpPr/>
              <p:nvPr/>
            </p:nvSpPr>
            <p:spPr>
              <a:xfrm>
                <a:off x="2426817" y="629008"/>
                <a:ext cx="262492" cy="5970"/>
              </a:xfrm>
              <a:custGeom>
                <a:avLst/>
                <a:gdLst/>
                <a:ahLst/>
                <a:cxnLst/>
                <a:rect l="l" t="t" r="r" b="b"/>
                <a:pathLst>
                  <a:path w="6683" h="152" extrusionOk="0">
                    <a:moveTo>
                      <a:pt x="72" y="0"/>
                    </a:moveTo>
                    <a:cubicBezTo>
                      <a:pt x="27" y="0"/>
                      <a:pt x="0" y="36"/>
                      <a:pt x="0" y="72"/>
                    </a:cubicBezTo>
                    <a:cubicBezTo>
                      <a:pt x="0" y="116"/>
                      <a:pt x="27" y="152"/>
                      <a:pt x="72" y="152"/>
                    </a:cubicBezTo>
                    <a:lnTo>
                      <a:pt x="6611" y="152"/>
                    </a:lnTo>
                    <a:cubicBezTo>
                      <a:pt x="6655" y="152"/>
                      <a:pt x="6682" y="116"/>
                      <a:pt x="6682" y="72"/>
                    </a:cubicBezTo>
                    <a:cubicBezTo>
                      <a:pt x="6682" y="36"/>
                      <a:pt x="6655" y="0"/>
                      <a:pt x="6611" y="0"/>
                    </a:cubicBezTo>
                    <a:close/>
                  </a:path>
                </a:pathLst>
              </a:custGeom>
              <a:solidFill>
                <a:srgbClr val="5C52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41" name="Google Shape;501;p33">
                <a:extLst>
                  <a:ext uri="{FF2B5EF4-FFF2-40B4-BE49-F238E27FC236}">
                    <a16:creationId xmlns:a16="http://schemas.microsoft.com/office/drawing/2014/main" xmlns="" id="{0BAE2682-AC10-6493-2426-1F41DA03583B}"/>
                  </a:ext>
                </a:extLst>
              </p:cNvPr>
              <p:cNvSpPr/>
              <p:nvPr/>
            </p:nvSpPr>
            <p:spPr>
              <a:xfrm>
                <a:off x="2426817" y="640202"/>
                <a:ext cx="262492" cy="6009"/>
              </a:xfrm>
              <a:custGeom>
                <a:avLst/>
                <a:gdLst/>
                <a:ahLst/>
                <a:cxnLst/>
                <a:rect l="l" t="t" r="r" b="b"/>
                <a:pathLst>
                  <a:path w="6683" h="153" extrusionOk="0">
                    <a:moveTo>
                      <a:pt x="72" y="1"/>
                    </a:moveTo>
                    <a:cubicBezTo>
                      <a:pt x="27" y="1"/>
                      <a:pt x="0" y="27"/>
                      <a:pt x="0" y="72"/>
                    </a:cubicBezTo>
                    <a:cubicBezTo>
                      <a:pt x="0" y="117"/>
                      <a:pt x="27" y="152"/>
                      <a:pt x="72" y="152"/>
                    </a:cubicBezTo>
                    <a:lnTo>
                      <a:pt x="6611" y="152"/>
                    </a:lnTo>
                    <a:cubicBezTo>
                      <a:pt x="6655" y="152"/>
                      <a:pt x="6682" y="117"/>
                      <a:pt x="6682" y="72"/>
                    </a:cubicBezTo>
                    <a:cubicBezTo>
                      <a:pt x="6682" y="27"/>
                      <a:pt x="6655" y="1"/>
                      <a:pt x="6611" y="1"/>
                    </a:cubicBezTo>
                    <a:close/>
                  </a:path>
                </a:pathLst>
              </a:custGeom>
              <a:solidFill>
                <a:srgbClr val="5C52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42" name="Google Shape;502;p33">
                <a:extLst>
                  <a:ext uri="{FF2B5EF4-FFF2-40B4-BE49-F238E27FC236}">
                    <a16:creationId xmlns:a16="http://schemas.microsoft.com/office/drawing/2014/main" xmlns="" id="{AFA6A3C9-D56C-AA97-F730-824EFC5EBB9B}"/>
                  </a:ext>
                </a:extLst>
              </p:cNvPr>
              <p:cNvSpPr/>
              <p:nvPr/>
            </p:nvSpPr>
            <p:spPr>
              <a:xfrm>
                <a:off x="2426817" y="653517"/>
                <a:ext cx="262492" cy="6009"/>
              </a:xfrm>
              <a:custGeom>
                <a:avLst/>
                <a:gdLst/>
                <a:ahLst/>
                <a:cxnLst/>
                <a:rect l="l" t="t" r="r" b="b"/>
                <a:pathLst>
                  <a:path w="6683" h="153" extrusionOk="0">
                    <a:moveTo>
                      <a:pt x="72" y="1"/>
                    </a:moveTo>
                    <a:cubicBezTo>
                      <a:pt x="27" y="1"/>
                      <a:pt x="0" y="36"/>
                      <a:pt x="0" y="72"/>
                    </a:cubicBezTo>
                    <a:cubicBezTo>
                      <a:pt x="0" y="117"/>
                      <a:pt x="27" y="152"/>
                      <a:pt x="72" y="152"/>
                    </a:cubicBezTo>
                    <a:lnTo>
                      <a:pt x="6611" y="152"/>
                    </a:lnTo>
                    <a:cubicBezTo>
                      <a:pt x="6655" y="152"/>
                      <a:pt x="6682" y="117"/>
                      <a:pt x="6682" y="72"/>
                    </a:cubicBezTo>
                    <a:cubicBezTo>
                      <a:pt x="6682" y="36"/>
                      <a:pt x="6655" y="1"/>
                      <a:pt x="6611" y="1"/>
                    </a:cubicBezTo>
                    <a:close/>
                  </a:path>
                </a:pathLst>
              </a:custGeom>
              <a:solidFill>
                <a:srgbClr val="5C52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43" name="Google Shape;503;p33">
                <a:extLst>
                  <a:ext uri="{FF2B5EF4-FFF2-40B4-BE49-F238E27FC236}">
                    <a16:creationId xmlns:a16="http://schemas.microsoft.com/office/drawing/2014/main" xmlns="" id="{9929F4F6-113C-98D7-8856-A6436DE7F3A1}"/>
                  </a:ext>
                </a:extLst>
              </p:cNvPr>
              <p:cNvSpPr/>
              <p:nvPr/>
            </p:nvSpPr>
            <p:spPr>
              <a:xfrm>
                <a:off x="2426817" y="666831"/>
                <a:ext cx="262492" cy="6009"/>
              </a:xfrm>
              <a:custGeom>
                <a:avLst/>
                <a:gdLst/>
                <a:ahLst/>
                <a:cxnLst/>
                <a:rect l="l" t="t" r="r" b="b"/>
                <a:pathLst>
                  <a:path w="6683" h="153" extrusionOk="0">
                    <a:moveTo>
                      <a:pt x="72" y="1"/>
                    </a:moveTo>
                    <a:cubicBezTo>
                      <a:pt x="27" y="1"/>
                      <a:pt x="0" y="36"/>
                      <a:pt x="0" y="72"/>
                    </a:cubicBezTo>
                    <a:cubicBezTo>
                      <a:pt x="0" y="117"/>
                      <a:pt x="27" y="152"/>
                      <a:pt x="72" y="152"/>
                    </a:cubicBezTo>
                    <a:lnTo>
                      <a:pt x="6611" y="152"/>
                    </a:lnTo>
                    <a:cubicBezTo>
                      <a:pt x="6655" y="152"/>
                      <a:pt x="6682" y="117"/>
                      <a:pt x="6682" y="72"/>
                    </a:cubicBezTo>
                    <a:cubicBezTo>
                      <a:pt x="6682" y="36"/>
                      <a:pt x="6655" y="1"/>
                      <a:pt x="6611" y="1"/>
                    </a:cubicBezTo>
                    <a:close/>
                  </a:path>
                </a:pathLst>
              </a:custGeom>
              <a:solidFill>
                <a:srgbClr val="5C52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44" name="Google Shape;504;p33">
                <a:extLst>
                  <a:ext uri="{FF2B5EF4-FFF2-40B4-BE49-F238E27FC236}">
                    <a16:creationId xmlns:a16="http://schemas.microsoft.com/office/drawing/2014/main" xmlns="" id="{22A5E7AC-C29B-B568-B28F-120514F3A7DC}"/>
                  </a:ext>
                </a:extLst>
              </p:cNvPr>
              <p:cNvSpPr/>
              <p:nvPr/>
            </p:nvSpPr>
            <p:spPr>
              <a:xfrm>
                <a:off x="2314458" y="612867"/>
                <a:ext cx="76200" cy="76200"/>
              </a:xfrm>
              <a:prstGeom prst="rect">
                <a:avLst/>
              </a:prstGeom>
              <a:solidFill>
                <a:schemeClr val="bg1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45" name="Google Shape;505;p33">
                <a:extLst>
                  <a:ext uri="{FF2B5EF4-FFF2-40B4-BE49-F238E27FC236}">
                    <a16:creationId xmlns:a16="http://schemas.microsoft.com/office/drawing/2014/main" xmlns="" id="{0DEE0762-8470-A399-1CEA-A58730DC3B04}"/>
                  </a:ext>
                </a:extLst>
              </p:cNvPr>
              <p:cNvSpPr/>
              <p:nvPr/>
            </p:nvSpPr>
            <p:spPr>
              <a:xfrm>
                <a:off x="2327644" y="616361"/>
                <a:ext cx="79930" cy="58209"/>
              </a:xfrm>
              <a:custGeom>
                <a:avLst/>
                <a:gdLst/>
                <a:ahLst/>
                <a:cxnLst/>
                <a:rect l="l" t="t" r="r" b="b"/>
                <a:pathLst>
                  <a:path w="2035" h="1482" extrusionOk="0">
                    <a:moveTo>
                      <a:pt x="1847" y="1"/>
                    </a:moveTo>
                    <a:lnTo>
                      <a:pt x="688" y="1116"/>
                    </a:lnTo>
                    <a:lnTo>
                      <a:pt x="161" y="706"/>
                    </a:lnTo>
                    <a:lnTo>
                      <a:pt x="1" y="920"/>
                    </a:lnTo>
                    <a:lnTo>
                      <a:pt x="705" y="1482"/>
                    </a:lnTo>
                    <a:lnTo>
                      <a:pt x="2035" y="197"/>
                    </a:lnTo>
                    <a:lnTo>
                      <a:pt x="184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246" name="Google Shape;506;p33">
              <a:extLst>
                <a:ext uri="{FF2B5EF4-FFF2-40B4-BE49-F238E27FC236}">
                  <a16:creationId xmlns:a16="http://schemas.microsoft.com/office/drawing/2014/main" xmlns="" id="{D68C62D8-F977-3735-9679-6827A316254D}"/>
                </a:ext>
              </a:extLst>
            </p:cNvPr>
            <p:cNvGrpSpPr/>
            <p:nvPr/>
          </p:nvGrpSpPr>
          <p:grpSpPr>
            <a:xfrm>
              <a:off x="3078741" y="4352478"/>
              <a:ext cx="1530494" cy="418671"/>
              <a:chOff x="2285432" y="589163"/>
              <a:chExt cx="431100" cy="123600"/>
            </a:xfrm>
          </p:grpSpPr>
          <p:sp>
            <p:nvSpPr>
              <p:cNvPr id="247" name="Google Shape;507;p33">
                <a:extLst>
                  <a:ext uri="{FF2B5EF4-FFF2-40B4-BE49-F238E27FC236}">
                    <a16:creationId xmlns:a16="http://schemas.microsoft.com/office/drawing/2014/main" xmlns="" id="{1E60C12E-A94E-2969-ECC2-B4196499CE0E}"/>
                  </a:ext>
                </a:extLst>
              </p:cNvPr>
              <p:cNvSpPr/>
              <p:nvPr/>
            </p:nvSpPr>
            <p:spPr>
              <a:xfrm>
                <a:off x="2285432" y="589163"/>
                <a:ext cx="431100" cy="123600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lumMod val="95000"/>
                </a:schemeClr>
              </a:solidFill>
              <a:ln w="3810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48" name="Google Shape;508;p33">
                <a:extLst>
                  <a:ext uri="{FF2B5EF4-FFF2-40B4-BE49-F238E27FC236}">
                    <a16:creationId xmlns:a16="http://schemas.microsoft.com/office/drawing/2014/main" xmlns="" id="{90B5200E-5F1F-EBF6-2638-47A874AB54BB}"/>
                  </a:ext>
                </a:extLst>
              </p:cNvPr>
              <p:cNvSpPr/>
              <p:nvPr/>
            </p:nvSpPr>
            <p:spPr>
              <a:xfrm>
                <a:off x="2426817" y="629008"/>
                <a:ext cx="262492" cy="5970"/>
              </a:xfrm>
              <a:custGeom>
                <a:avLst/>
                <a:gdLst/>
                <a:ahLst/>
                <a:cxnLst/>
                <a:rect l="l" t="t" r="r" b="b"/>
                <a:pathLst>
                  <a:path w="6683" h="152" extrusionOk="0">
                    <a:moveTo>
                      <a:pt x="72" y="0"/>
                    </a:moveTo>
                    <a:cubicBezTo>
                      <a:pt x="27" y="0"/>
                      <a:pt x="0" y="36"/>
                      <a:pt x="0" y="72"/>
                    </a:cubicBezTo>
                    <a:cubicBezTo>
                      <a:pt x="0" y="116"/>
                      <a:pt x="27" y="152"/>
                      <a:pt x="72" y="152"/>
                    </a:cubicBezTo>
                    <a:lnTo>
                      <a:pt x="6611" y="152"/>
                    </a:lnTo>
                    <a:cubicBezTo>
                      <a:pt x="6655" y="152"/>
                      <a:pt x="6682" y="116"/>
                      <a:pt x="6682" y="72"/>
                    </a:cubicBezTo>
                    <a:cubicBezTo>
                      <a:pt x="6682" y="36"/>
                      <a:pt x="6655" y="0"/>
                      <a:pt x="6611" y="0"/>
                    </a:cubicBezTo>
                    <a:close/>
                  </a:path>
                </a:pathLst>
              </a:custGeom>
              <a:solidFill>
                <a:srgbClr val="5C52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49" name="Google Shape;509;p33">
                <a:extLst>
                  <a:ext uri="{FF2B5EF4-FFF2-40B4-BE49-F238E27FC236}">
                    <a16:creationId xmlns:a16="http://schemas.microsoft.com/office/drawing/2014/main" xmlns="" id="{50325A7B-2A43-210A-1997-0E56EAB3D10A}"/>
                  </a:ext>
                </a:extLst>
              </p:cNvPr>
              <p:cNvSpPr/>
              <p:nvPr/>
            </p:nvSpPr>
            <p:spPr>
              <a:xfrm>
                <a:off x="2426817" y="640202"/>
                <a:ext cx="262492" cy="6009"/>
              </a:xfrm>
              <a:custGeom>
                <a:avLst/>
                <a:gdLst/>
                <a:ahLst/>
                <a:cxnLst/>
                <a:rect l="l" t="t" r="r" b="b"/>
                <a:pathLst>
                  <a:path w="6683" h="153" extrusionOk="0">
                    <a:moveTo>
                      <a:pt x="72" y="1"/>
                    </a:moveTo>
                    <a:cubicBezTo>
                      <a:pt x="27" y="1"/>
                      <a:pt x="0" y="27"/>
                      <a:pt x="0" y="72"/>
                    </a:cubicBezTo>
                    <a:cubicBezTo>
                      <a:pt x="0" y="117"/>
                      <a:pt x="27" y="152"/>
                      <a:pt x="72" y="152"/>
                    </a:cubicBezTo>
                    <a:lnTo>
                      <a:pt x="6611" y="152"/>
                    </a:lnTo>
                    <a:cubicBezTo>
                      <a:pt x="6655" y="152"/>
                      <a:pt x="6682" y="117"/>
                      <a:pt x="6682" y="72"/>
                    </a:cubicBezTo>
                    <a:cubicBezTo>
                      <a:pt x="6682" y="27"/>
                      <a:pt x="6655" y="1"/>
                      <a:pt x="6611" y="1"/>
                    </a:cubicBezTo>
                    <a:close/>
                  </a:path>
                </a:pathLst>
              </a:custGeom>
              <a:solidFill>
                <a:srgbClr val="5C52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50" name="Google Shape;510;p33">
                <a:extLst>
                  <a:ext uri="{FF2B5EF4-FFF2-40B4-BE49-F238E27FC236}">
                    <a16:creationId xmlns:a16="http://schemas.microsoft.com/office/drawing/2014/main" xmlns="" id="{3FAD12E5-6FB1-44CA-B6AC-16B9ECD5B654}"/>
                  </a:ext>
                </a:extLst>
              </p:cNvPr>
              <p:cNvSpPr/>
              <p:nvPr/>
            </p:nvSpPr>
            <p:spPr>
              <a:xfrm>
                <a:off x="2426817" y="653517"/>
                <a:ext cx="262492" cy="6009"/>
              </a:xfrm>
              <a:custGeom>
                <a:avLst/>
                <a:gdLst/>
                <a:ahLst/>
                <a:cxnLst/>
                <a:rect l="l" t="t" r="r" b="b"/>
                <a:pathLst>
                  <a:path w="6683" h="153" extrusionOk="0">
                    <a:moveTo>
                      <a:pt x="72" y="1"/>
                    </a:moveTo>
                    <a:cubicBezTo>
                      <a:pt x="27" y="1"/>
                      <a:pt x="0" y="36"/>
                      <a:pt x="0" y="72"/>
                    </a:cubicBezTo>
                    <a:cubicBezTo>
                      <a:pt x="0" y="117"/>
                      <a:pt x="27" y="152"/>
                      <a:pt x="72" y="152"/>
                    </a:cubicBezTo>
                    <a:lnTo>
                      <a:pt x="6611" y="152"/>
                    </a:lnTo>
                    <a:cubicBezTo>
                      <a:pt x="6655" y="152"/>
                      <a:pt x="6682" y="117"/>
                      <a:pt x="6682" y="72"/>
                    </a:cubicBezTo>
                    <a:cubicBezTo>
                      <a:pt x="6682" y="36"/>
                      <a:pt x="6655" y="1"/>
                      <a:pt x="6611" y="1"/>
                    </a:cubicBezTo>
                    <a:close/>
                  </a:path>
                </a:pathLst>
              </a:custGeom>
              <a:solidFill>
                <a:srgbClr val="5C52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51" name="Google Shape;511;p33">
                <a:extLst>
                  <a:ext uri="{FF2B5EF4-FFF2-40B4-BE49-F238E27FC236}">
                    <a16:creationId xmlns:a16="http://schemas.microsoft.com/office/drawing/2014/main" xmlns="" id="{90B7DDA1-4F9A-0FDE-B633-ACAEF878C29A}"/>
                  </a:ext>
                </a:extLst>
              </p:cNvPr>
              <p:cNvSpPr/>
              <p:nvPr/>
            </p:nvSpPr>
            <p:spPr>
              <a:xfrm>
                <a:off x="2426817" y="666831"/>
                <a:ext cx="262492" cy="6009"/>
              </a:xfrm>
              <a:custGeom>
                <a:avLst/>
                <a:gdLst/>
                <a:ahLst/>
                <a:cxnLst/>
                <a:rect l="l" t="t" r="r" b="b"/>
                <a:pathLst>
                  <a:path w="6683" h="153" extrusionOk="0">
                    <a:moveTo>
                      <a:pt x="72" y="1"/>
                    </a:moveTo>
                    <a:cubicBezTo>
                      <a:pt x="27" y="1"/>
                      <a:pt x="0" y="36"/>
                      <a:pt x="0" y="72"/>
                    </a:cubicBezTo>
                    <a:cubicBezTo>
                      <a:pt x="0" y="117"/>
                      <a:pt x="27" y="152"/>
                      <a:pt x="72" y="152"/>
                    </a:cubicBezTo>
                    <a:lnTo>
                      <a:pt x="6611" y="152"/>
                    </a:lnTo>
                    <a:cubicBezTo>
                      <a:pt x="6655" y="152"/>
                      <a:pt x="6682" y="117"/>
                      <a:pt x="6682" y="72"/>
                    </a:cubicBezTo>
                    <a:cubicBezTo>
                      <a:pt x="6682" y="36"/>
                      <a:pt x="6655" y="1"/>
                      <a:pt x="6611" y="1"/>
                    </a:cubicBezTo>
                    <a:close/>
                  </a:path>
                </a:pathLst>
              </a:custGeom>
              <a:solidFill>
                <a:srgbClr val="5C52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52" name="Google Shape;512;p33">
                <a:extLst>
                  <a:ext uri="{FF2B5EF4-FFF2-40B4-BE49-F238E27FC236}">
                    <a16:creationId xmlns:a16="http://schemas.microsoft.com/office/drawing/2014/main" xmlns="" id="{4F9FFBCA-0A5B-B789-726C-811A2F4FFF24}"/>
                  </a:ext>
                </a:extLst>
              </p:cNvPr>
              <p:cNvSpPr/>
              <p:nvPr/>
            </p:nvSpPr>
            <p:spPr>
              <a:xfrm>
                <a:off x="2314458" y="612867"/>
                <a:ext cx="76200" cy="76200"/>
              </a:xfrm>
              <a:prstGeom prst="rect">
                <a:avLst/>
              </a:prstGeom>
              <a:solidFill>
                <a:schemeClr val="bg1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53" name="Google Shape;513;p33">
                <a:extLst>
                  <a:ext uri="{FF2B5EF4-FFF2-40B4-BE49-F238E27FC236}">
                    <a16:creationId xmlns:a16="http://schemas.microsoft.com/office/drawing/2014/main" xmlns="" id="{B4532C10-AEDE-8F59-F411-F51EFF428AEC}"/>
                  </a:ext>
                </a:extLst>
              </p:cNvPr>
              <p:cNvSpPr/>
              <p:nvPr/>
            </p:nvSpPr>
            <p:spPr>
              <a:xfrm>
                <a:off x="2327644" y="616361"/>
                <a:ext cx="79930" cy="58209"/>
              </a:xfrm>
              <a:custGeom>
                <a:avLst/>
                <a:gdLst/>
                <a:ahLst/>
                <a:cxnLst/>
                <a:rect l="l" t="t" r="r" b="b"/>
                <a:pathLst>
                  <a:path w="2035" h="1482" extrusionOk="0">
                    <a:moveTo>
                      <a:pt x="1847" y="1"/>
                    </a:moveTo>
                    <a:lnTo>
                      <a:pt x="688" y="1116"/>
                    </a:lnTo>
                    <a:lnTo>
                      <a:pt x="161" y="706"/>
                    </a:lnTo>
                    <a:lnTo>
                      <a:pt x="1" y="920"/>
                    </a:lnTo>
                    <a:lnTo>
                      <a:pt x="705" y="1482"/>
                    </a:lnTo>
                    <a:lnTo>
                      <a:pt x="2035" y="197"/>
                    </a:lnTo>
                    <a:lnTo>
                      <a:pt x="184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254" name="Google Shape;514;p33">
              <a:extLst>
                <a:ext uri="{FF2B5EF4-FFF2-40B4-BE49-F238E27FC236}">
                  <a16:creationId xmlns:a16="http://schemas.microsoft.com/office/drawing/2014/main" xmlns="" id="{D727AA05-7AD5-D413-7BF0-128A74D32B1B}"/>
                </a:ext>
              </a:extLst>
            </p:cNvPr>
            <p:cNvGrpSpPr/>
            <p:nvPr/>
          </p:nvGrpSpPr>
          <p:grpSpPr>
            <a:xfrm>
              <a:off x="3083955" y="4910853"/>
              <a:ext cx="1530494" cy="418671"/>
              <a:chOff x="2285432" y="589163"/>
              <a:chExt cx="431100" cy="123600"/>
            </a:xfrm>
          </p:grpSpPr>
          <p:sp>
            <p:nvSpPr>
              <p:cNvPr id="255" name="Google Shape;515;p33">
                <a:extLst>
                  <a:ext uri="{FF2B5EF4-FFF2-40B4-BE49-F238E27FC236}">
                    <a16:creationId xmlns:a16="http://schemas.microsoft.com/office/drawing/2014/main" xmlns="" id="{F898B661-7B8E-8974-B583-57B8143637E3}"/>
                  </a:ext>
                </a:extLst>
              </p:cNvPr>
              <p:cNvSpPr/>
              <p:nvPr/>
            </p:nvSpPr>
            <p:spPr>
              <a:xfrm>
                <a:off x="2285432" y="589163"/>
                <a:ext cx="431100" cy="123600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lumMod val="95000"/>
                </a:schemeClr>
              </a:solidFill>
              <a:ln w="3810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56" name="Google Shape;516;p33">
                <a:extLst>
                  <a:ext uri="{FF2B5EF4-FFF2-40B4-BE49-F238E27FC236}">
                    <a16:creationId xmlns:a16="http://schemas.microsoft.com/office/drawing/2014/main" xmlns="" id="{C193E1B2-E73F-D2A3-D68E-FB6556300F48}"/>
                  </a:ext>
                </a:extLst>
              </p:cNvPr>
              <p:cNvSpPr/>
              <p:nvPr/>
            </p:nvSpPr>
            <p:spPr>
              <a:xfrm>
                <a:off x="2426817" y="629008"/>
                <a:ext cx="262492" cy="5970"/>
              </a:xfrm>
              <a:custGeom>
                <a:avLst/>
                <a:gdLst/>
                <a:ahLst/>
                <a:cxnLst/>
                <a:rect l="l" t="t" r="r" b="b"/>
                <a:pathLst>
                  <a:path w="6683" h="152" extrusionOk="0">
                    <a:moveTo>
                      <a:pt x="72" y="0"/>
                    </a:moveTo>
                    <a:cubicBezTo>
                      <a:pt x="27" y="0"/>
                      <a:pt x="0" y="36"/>
                      <a:pt x="0" y="72"/>
                    </a:cubicBezTo>
                    <a:cubicBezTo>
                      <a:pt x="0" y="116"/>
                      <a:pt x="27" y="152"/>
                      <a:pt x="72" y="152"/>
                    </a:cubicBezTo>
                    <a:lnTo>
                      <a:pt x="6611" y="152"/>
                    </a:lnTo>
                    <a:cubicBezTo>
                      <a:pt x="6655" y="152"/>
                      <a:pt x="6682" y="116"/>
                      <a:pt x="6682" y="72"/>
                    </a:cubicBezTo>
                    <a:cubicBezTo>
                      <a:pt x="6682" y="36"/>
                      <a:pt x="6655" y="0"/>
                      <a:pt x="6611" y="0"/>
                    </a:cubicBezTo>
                    <a:close/>
                  </a:path>
                </a:pathLst>
              </a:custGeom>
              <a:solidFill>
                <a:srgbClr val="5C52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57" name="Google Shape;517;p33">
                <a:extLst>
                  <a:ext uri="{FF2B5EF4-FFF2-40B4-BE49-F238E27FC236}">
                    <a16:creationId xmlns:a16="http://schemas.microsoft.com/office/drawing/2014/main" xmlns="" id="{BC031016-CF06-8D24-DC49-16DD5C028D80}"/>
                  </a:ext>
                </a:extLst>
              </p:cNvPr>
              <p:cNvSpPr/>
              <p:nvPr/>
            </p:nvSpPr>
            <p:spPr>
              <a:xfrm>
                <a:off x="2426817" y="640202"/>
                <a:ext cx="262492" cy="6009"/>
              </a:xfrm>
              <a:custGeom>
                <a:avLst/>
                <a:gdLst/>
                <a:ahLst/>
                <a:cxnLst/>
                <a:rect l="l" t="t" r="r" b="b"/>
                <a:pathLst>
                  <a:path w="6683" h="153" extrusionOk="0">
                    <a:moveTo>
                      <a:pt x="72" y="1"/>
                    </a:moveTo>
                    <a:cubicBezTo>
                      <a:pt x="27" y="1"/>
                      <a:pt x="0" y="27"/>
                      <a:pt x="0" y="72"/>
                    </a:cubicBezTo>
                    <a:cubicBezTo>
                      <a:pt x="0" y="117"/>
                      <a:pt x="27" y="152"/>
                      <a:pt x="72" y="152"/>
                    </a:cubicBezTo>
                    <a:lnTo>
                      <a:pt x="6611" y="152"/>
                    </a:lnTo>
                    <a:cubicBezTo>
                      <a:pt x="6655" y="152"/>
                      <a:pt x="6682" y="117"/>
                      <a:pt x="6682" y="72"/>
                    </a:cubicBezTo>
                    <a:cubicBezTo>
                      <a:pt x="6682" y="27"/>
                      <a:pt x="6655" y="1"/>
                      <a:pt x="6611" y="1"/>
                    </a:cubicBezTo>
                    <a:close/>
                  </a:path>
                </a:pathLst>
              </a:custGeom>
              <a:solidFill>
                <a:srgbClr val="5C52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58" name="Google Shape;518;p33">
                <a:extLst>
                  <a:ext uri="{FF2B5EF4-FFF2-40B4-BE49-F238E27FC236}">
                    <a16:creationId xmlns:a16="http://schemas.microsoft.com/office/drawing/2014/main" xmlns="" id="{92B7A405-C7C5-DB21-2D25-AAF588D8AD68}"/>
                  </a:ext>
                </a:extLst>
              </p:cNvPr>
              <p:cNvSpPr/>
              <p:nvPr/>
            </p:nvSpPr>
            <p:spPr>
              <a:xfrm>
                <a:off x="2426817" y="653517"/>
                <a:ext cx="262492" cy="6009"/>
              </a:xfrm>
              <a:custGeom>
                <a:avLst/>
                <a:gdLst/>
                <a:ahLst/>
                <a:cxnLst/>
                <a:rect l="l" t="t" r="r" b="b"/>
                <a:pathLst>
                  <a:path w="6683" h="153" extrusionOk="0">
                    <a:moveTo>
                      <a:pt x="72" y="1"/>
                    </a:moveTo>
                    <a:cubicBezTo>
                      <a:pt x="27" y="1"/>
                      <a:pt x="0" y="36"/>
                      <a:pt x="0" y="72"/>
                    </a:cubicBezTo>
                    <a:cubicBezTo>
                      <a:pt x="0" y="117"/>
                      <a:pt x="27" y="152"/>
                      <a:pt x="72" y="152"/>
                    </a:cubicBezTo>
                    <a:lnTo>
                      <a:pt x="6611" y="152"/>
                    </a:lnTo>
                    <a:cubicBezTo>
                      <a:pt x="6655" y="152"/>
                      <a:pt x="6682" y="117"/>
                      <a:pt x="6682" y="72"/>
                    </a:cubicBezTo>
                    <a:cubicBezTo>
                      <a:pt x="6682" y="36"/>
                      <a:pt x="6655" y="1"/>
                      <a:pt x="6611" y="1"/>
                    </a:cubicBezTo>
                    <a:close/>
                  </a:path>
                </a:pathLst>
              </a:custGeom>
              <a:solidFill>
                <a:srgbClr val="5C52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59" name="Google Shape;519;p33">
                <a:extLst>
                  <a:ext uri="{FF2B5EF4-FFF2-40B4-BE49-F238E27FC236}">
                    <a16:creationId xmlns:a16="http://schemas.microsoft.com/office/drawing/2014/main" xmlns="" id="{478C133A-7B0B-6661-74C1-970C2A8CA5D9}"/>
                  </a:ext>
                </a:extLst>
              </p:cNvPr>
              <p:cNvSpPr/>
              <p:nvPr/>
            </p:nvSpPr>
            <p:spPr>
              <a:xfrm>
                <a:off x="2426817" y="666831"/>
                <a:ext cx="262492" cy="6009"/>
              </a:xfrm>
              <a:custGeom>
                <a:avLst/>
                <a:gdLst/>
                <a:ahLst/>
                <a:cxnLst/>
                <a:rect l="l" t="t" r="r" b="b"/>
                <a:pathLst>
                  <a:path w="6683" h="153" extrusionOk="0">
                    <a:moveTo>
                      <a:pt x="72" y="1"/>
                    </a:moveTo>
                    <a:cubicBezTo>
                      <a:pt x="27" y="1"/>
                      <a:pt x="0" y="36"/>
                      <a:pt x="0" y="72"/>
                    </a:cubicBezTo>
                    <a:cubicBezTo>
                      <a:pt x="0" y="117"/>
                      <a:pt x="27" y="152"/>
                      <a:pt x="72" y="152"/>
                    </a:cubicBezTo>
                    <a:lnTo>
                      <a:pt x="6611" y="152"/>
                    </a:lnTo>
                    <a:cubicBezTo>
                      <a:pt x="6655" y="152"/>
                      <a:pt x="6682" y="117"/>
                      <a:pt x="6682" y="72"/>
                    </a:cubicBezTo>
                    <a:cubicBezTo>
                      <a:pt x="6682" y="36"/>
                      <a:pt x="6655" y="1"/>
                      <a:pt x="6611" y="1"/>
                    </a:cubicBezTo>
                    <a:close/>
                  </a:path>
                </a:pathLst>
              </a:custGeom>
              <a:solidFill>
                <a:srgbClr val="5C52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60" name="Google Shape;520;p33">
                <a:extLst>
                  <a:ext uri="{FF2B5EF4-FFF2-40B4-BE49-F238E27FC236}">
                    <a16:creationId xmlns:a16="http://schemas.microsoft.com/office/drawing/2014/main" xmlns="" id="{8B9806CD-3D6B-5269-DBD9-8FDD73B71397}"/>
                  </a:ext>
                </a:extLst>
              </p:cNvPr>
              <p:cNvSpPr/>
              <p:nvPr/>
            </p:nvSpPr>
            <p:spPr>
              <a:xfrm>
                <a:off x="2314458" y="612867"/>
                <a:ext cx="76200" cy="76200"/>
              </a:xfrm>
              <a:prstGeom prst="rect">
                <a:avLst/>
              </a:prstGeom>
              <a:solidFill>
                <a:schemeClr val="bg1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61" name="Google Shape;521;p33">
                <a:extLst>
                  <a:ext uri="{FF2B5EF4-FFF2-40B4-BE49-F238E27FC236}">
                    <a16:creationId xmlns:a16="http://schemas.microsoft.com/office/drawing/2014/main" xmlns="" id="{15BFDC7F-80F7-2F0F-2BA6-B5F54E2A1E16}"/>
                  </a:ext>
                </a:extLst>
              </p:cNvPr>
              <p:cNvSpPr/>
              <p:nvPr/>
            </p:nvSpPr>
            <p:spPr>
              <a:xfrm>
                <a:off x="2327644" y="616361"/>
                <a:ext cx="79930" cy="58209"/>
              </a:xfrm>
              <a:custGeom>
                <a:avLst/>
                <a:gdLst/>
                <a:ahLst/>
                <a:cxnLst/>
                <a:rect l="l" t="t" r="r" b="b"/>
                <a:pathLst>
                  <a:path w="2035" h="1482" extrusionOk="0">
                    <a:moveTo>
                      <a:pt x="1847" y="1"/>
                    </a:moveTo>
                    <a:lnTo>
                      <a:pt x="688" y="1116"/>
                    </a:lnTo>
                    <a:lnTo>
                      <a:pt x="161" y="706"/>
                    </a:lnTo>
                    <a:lnTo>
                      <a:pt x="1" y="920"/>
                    </a:lnTo>
                    <a:lnTo>
                      <a:pt x="705" y="1482"/>
                    </a:lnTo>
                    <a:lnTo>
                      <a:pt x="2035" y="197"/>
                    </a:lnTo>
                    <a:lnTo>
                      <a:pt x="184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268" name="Google Shape;555;p34">
              <a:extLst>
                <a:ext uri="{FF2B5EF4-FFF2-40B4-BE49-F238E27FC236}">
                  <a16:creationId xmlns:a16="http://schemas.microsoft.com/office/drawing/2014/main" xmlns="" id="{2B0392E0-774F-C92F-B6C2-6BD50E991E2C}"/>
                </a:ext>
              </a:extLst>
            </p:cNvPr>
            <p:cNvGrpSpPr/>
            <p:nvPr/>
          </p:nvGrpSpPr>
          <p:grpSpPr>
            <a:xfrm>
              <a:off x="4907556" y="3429376"/>
              <a:ext cx="1239405" cy="1855362"/>
              <a:chOff x="7890333" y="3420911"/>
              <a:chExt cx="479382" cy="692423"/>
            </a:xfrm>
          </p:grpSpPr>
          <p:sp>
            <p:nvSpPr>
              <p:cNvPr id="269" name="Google Shape;556;p34">
                <a:extLst>
                  <a:ext uri="{FF2B5EF4-FFF2-40B4-BE49-F238E27FC236}">
                    <a16:creationId xmlns:a16="http://schemas.microsoft.com/office/drawing/2014/main" xmlns="" id="{B399FB35-8C78-0037-8E83-3B56755555C3}"/>
                  </a:ext>
                </a:extLst>
              </p:cNvPr>
              <p:cNvSpPr/>
              <p:nvPr/>
            </p:nvSpPr>
            <p:spPr>
              <a:xfrm>
                <a:off x="7890333" y="3420911"/>
                <a:ext cx="479382" cy="692423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17629" extrusionOk="0">
                    <a:moveTo>
                      <a:pt x="6637" y="1"/>
                    </a:moveTo>
                    <a:cubicBezTo>
                      <a:pt x="6557" y="1"/>
                      <a:pt x="6307" y="54"/>
                      <a:pt x="6138" y="152"/>
                    </a:cubicBezTo>
                    <a:cubicBezTo>
                      <a:pt x="6102" y="126"/>
                      <a:pt x="6057" y="108"/>
                      <a:pt x="6031" y="90"/>
                    </a:cubicBezTo>
                    <a:cubicBezTo>
                      <a:pt x="5918" y="37"/>
                      <a:pt x="5795" y="8"/>
                      <a:pt x="5670" y="8"/>
                    </a:cubicBezTo>
                    <a:cubicBezTo>
                      <a:pt x="5627" y="8"/>
                      <a:pt x="5583" y="12"/>
                      <a:pt x="5540" y="19"/>
                    </a:cubicBezTo>
                    <a:cubicBezTo>
                      <a:pt x="5379" y="45"/>
                      <a:pt x="5219" y="135"/>
                      <a:pt x="5139" y="277"/>
                    </a:cubicBezTo>
                    <a:cubicBezTo>
                      <a:pt x="5067" y="420"/>
                      <a:pt x="5094" y="625"/>
                      <a:pt x="5237" y="715"/>
                    </a:cubicBezTo>
                    <a:cubicBezTo>
                      <a:pt x="5290" y="741"/>
                      <a:pt x="5353" y="759"/>
                      <a:pt x="5415" y="768"/>
                    </a:cubicBezTo>
                    <a:cubicBezTo>
                      <a:pt x="5469" y="777"/>
                      <a:pt x="5522" y="777"/>
                      <a:pt x="5585" y="777"/>
                    </a:cubicBezTo>
                    <a:lnTo>
                      <a:pt x="5558" y="1071"/>
                    </a:lnTo>
                    <a:cubicBezTo>
                      <a:pt x="5558" y="1071"/>
                      <a:pt x="5549" y="1071"/>
                      <a:pt x="5549" y="1080"/>
                    </a:cubicBezTo>
                    <a:cubicBezTo>
                      <a:pt x="5540" y="1089"/>
                      <a:pt x="5540" y="1107"/>
                      <a:pt x="5549" y="1116"/>
                    </a:cubicBezTo>
                    <a:cubicBezTo>
                      <a:pt x="5549" y="1116"/>
                      <a:pt x="5549" y="1116"/>
                      <a:pt x="5558" y="1125"/>
                    </a:cubicBezTo>
                    <a:lnTo>
                      <a:pt x="5504" y="1821"/>
                    </a:lnTo>
                    <a:cubicBezTo>
                      <a:pt x="5478" y="2124"/>
                      <a:pt x="5710" y="2392"/>
                      <a:pt x="6013" y="2418"/>
                    </a:cubicBezTo>
                    <a:lnTo>
                      <a:pt x="6022" y="2418"/>
                    </a:lnTo>
                    <a:lnTo>
                      <a:pt x="6013" y="2561"/>
                    </a:lnTo>
                    <a:lnTo>
                      <a:pt x="5986" y="2936"/>
                    </a:lnTo>
                    <a:lnTo>
                      <a:pt x="5959" y="2936"/>
                    </a:lnTo>
                    <a:cubicBezTo>
                      <a:pt x="5959" y="2936"/>
                      <a:pt x="5925" y="2934"/>
                      <a:pt x="5867" y="2934"/>
                    </a:cubicBezTo>
                    <a:cubicBezTo>
                      <a:pt x="5779" y="2934"/>
                      <a:pt x="5638" y="2938"/>
                      <a:pt x="5478" y="2954"/>
                    </a:cubicBezTo>
                    <a:cubicBezTo>
                      <a:pt x="5299" y="2972"/>
                      <a:pt x="5103" y="3007"/>
                      <a:pt x="4933" y="3088"/>
                    </a:cubicBezTo>
                    <a:cubicBezTo>
                      <a:pt x="4755" y="3132"/>
                      <a:pt x="4496" y="3275"/>
                      <a:pt x="4345" y="3667"/>
                    </a:cubicBezTo>
                    <a:cubicBezTo>
                      <a:pt x="4139" y="4220"/>
                      <a:pt x="3435" y="5487"/>
                      <a:pt x="3194" y="5907"/>
                    </a:cubicBezTo>
                    <a:cubicBezTo>
                      <a:pt x="3042" y="5755"/>
                      <a:pt x="2890" y="5657"/>
                      <a:pt x="2890" y="5657"/>
                    </a:cubicBezTo>
                    <a:lnTo>
                      <a:pt x="1222" y="4220"/>
                    </a:lnTo>
                    <a:lnTo>
                      <a:pt x="1187" y="4256"/>
                    </a:lnTo>
                    <a:cubicBezTo>
                      <a:pt x="1124" y="4185"/>
                      <a:pt x="1080" y="4096"/>
                      <a:pt x="1071" y="4006"/>
                    </a:cubicBezTo>
                    <a:cubicBezTo>
                      <a:pt x="1053" y="3926"/>
                      <a:pt x="1062" y="3837"/>
                      <a:pt x="1026" y="3765"/>
                    </a:cubicBezTo>
                    <a:cubicBezTo>
                      <a:pt x="999" y="3721"/>
                      <a:pt x="964" y="3685"/>
                      <a:pt x="928" y="3650"/>
                    </a:cubicBezTo>
                    <a:cubicBezTo>
                      <a:pt x="794" y="3525"/>
                      <a:pt x="660" y="3418"/>
                      <a:pt x="509" y="3319"/>
                    </a:cubicBezTo>
                    <a:cubicBezTo>
                      <a:pt x="490" y="3307"/>
                      <a:pt x="466" y="3294"/>
                      <a:pt x="445" y="3294"/>
                    </a:cubicBezTo>
                    <a:cubicBezTo>
                      <a:pt x="436" y="3294"/>
                      <a:pt x="427" y="3296"/>
                      <a:pt x="419" y="3302"/>
                    </a:cubicBezTo>
                    <a:cubicBezTo>
                      <a:pt x="393" y="3319"/>
                      <a:pt x="384" y="3346"/>
                      <a:pt x="393" y="3373"/>
                    </a:cubicBezTo>
                    <a:cubicBezTo>
                      <a:pt x="410" y="3400"/>
                      <a:pt x="428" y="3426"/>
                      <a:pt x="446" y="3444"/>
                    </a:cubicBezTo>
                    <a:cubicBezTo>
                      <a:pt x="482" y="3471"/>
                      <a:pt x="509" y="3498"/>
                      <a:pt x="544" y="3534"/>
                    </a:cubicBezTo>
                    <a:cubicBezTo>
                      <a:pt x="571" y="3551"/>
                      <a:pt x="598" y="3587"/>
                      <a:pt x="589" y="3623"/>
                    </a:cubicBezTo>
                    <a:cubicBezTo>
                      <a:pt x="580" y="3650"/>
                      <a:pt x="553" y="3658"/>
                      <a:pt x="535" y="3667"/>
                    </a:cubicBezTo>
                    <a:cubicBezTo>
                      <a:pt x="473" y="3703"/>
                      <a:pt x="419" y="3757"/>
                      <a:pt x="366" y="3810"/>
                    </a:cubicBezTo>
                    <a:cubicBezTo>
                      <a:pt x="348" y="3837"/>
                      <a:pt x="321" y="3864"/>
                      <a:pt x="321" y="3899"/>
                    </a:cubicBezTo>
                    <a:cubicBezTo>
                      <a:pt x="321" y="3917"/>
                      <a:pt x="330" y="3944"/>
                      <a:pt x="339" y="3962"/>
                    </a:cubicBezTo>
                    <a:cubicBezTo>
                      <a:pt x="375" y="4033"/>
                      <a:pt x="428" y="4087"/>
                      <a:pt x="491" y="4140"/>
                    </a:cubicBezTo>
                    <a:cubicBezTo>
                      <a:pt x="633" y="4256"/>
                      <a:pt x="848" y="4292"/>
                      <a:pt x="955" y="4452"/>
                    </a:cubicBezTo>
                    <a:cubicBezTo>
                      <a:pt x="964" y="4461"/>
                      <a:pt x="972" y="4470"/>
                      <a:pt x="981" y="4479"/>
                    </a:cubicBezTo>
                    <a:lnTo>
                      <a:pt x="964" y="4488"/>
                    </a:lnTo>
                    <a:lnTo>
                      <a:pt x="2659" y="6397"/>
                    </a:lnTo>
                    <a:cubicBezTo>
                      <a:pt x="2659" y="6397"/>
                      <a:pt x="2881" y="6721"/>
                      <a:pt x="3140" y="6721"/>
                    </a:cubicBezTo>
                    <a:cubicBezTo>
                      <a:pt x="3224" y="6721"/>
                      <a:pt x="3313" y="6686"/>
                      <a:pt x="3399" y="6593"/>
                    </a:cubicBezTo>
                    <a:cubicBezTo>
                      <a:pt x="3417" y="6585"/>
                      <a:pt x="3426" y="6567"/>
                      <a:pt x="3435" y="6549"/>
                    </a:cubicBezTo>
                    <a:cubicBezTo>
                      <a:pt x="3533" y="6442"/>
                      <a:pt x="3649" y="6263"/>
                      <a:pt x="3836" y="6040"/>
                    </a:cubicBezTo>
                    <a:cubicBezTo>
                      <a:pt x="3970" y="5862"/>
                      <a:pt x="4220" y="5532"/>
                      <a:pt x="4470" y="5148"/>
                    </a:cubicBezTo>
                    <a:lnTo>
                      <a:pt x="4470" y="5148"/>
                    </a:lnTo>
                    <a:cubicBezTo>
                      <a:pt x="4425" y="6094"/>
                      <a:pt x="4389" y="7209"/>
                      <a:pt x="4362" y="7967"/>
                    </a:cubicBezTo>
                    <a:lnTo>
                      <a:pt x="1356" y="6799"/>
                    </a:lnTo>
                    <a:lnTo>
                      <a:pt x="1338" y="6799"/>
                    </a:lnTo>
                    <a:lnTo>
                      <a:pt x="607" y="6763"/>
                    </a:lnTo>
                    <a:lnTo>
                      <a:pt x="0" y="6736"/>
                    </a:lnTo>
                    <a:lnTo>
                      <a:pt x="464" y="7129"/>
                    </a:lnTo>
                    <a:lnTo>
                      <a:pt x="1026" y="7593"/>
                    </a:lnTo>
                    <a:lnTo>
                      <a:pt x="1044" y="7610"/>
                    </a:lnTo>
                    <a:lnTo>
                      <a:pt x="4550" y="8984"/>
                    </a:lnTo>
                    <a:lnTo>
                      <a:pt x="4354" y="16540"/>
                    </a:lnTo>
                    <a:lnTo>
                      <a:pt x="4452" y="16540"/>
                    </a:lnTo>
                    <a:lnTo>
                      <a:pt x="4452" y="16692"/>
                    </a:lnTo>
                    <a:lnTo>
                      <a:pt x="4416" y="16692"/>
                    </a:lnTo>
                    <a:cubicBezTo>
                      <a:pt x="4416" y="16692"/>
                      <a:pt x="3792" y="17183"/>
                      <a:pt x="3542" y="17218"/>
                    </a:cubicBezTo>
                    <a:cubicBezTo>
                      <a:pt x="3310" y="17245"/>
                      <a:pt x="2971" y="17388"/>
                      <a:pt x="2882" y="17557"/>
                    </a:cubicBezTo>
                    <a:cubicBezTo>
                      <a:pt x="2873" y="17584"/>
                      <a:pt x="2864" y="17602"/>
                      <a:pt x="2864" y="17629"/>
                    </a:cubicBezTo>
                    <a:lnTo>
                      <a:pt x="4380" y="17629"/>
                    </a:lnTo>
                    <a:lnTo>
                      <a:pt x="4425" y="17557"/>
                    </a:lnTo>
                    <a:lnTo>
                      <a:pt x="4505" y="17450"/>
                    </a:lnTo>
                    <a:lnTo>
                      <a:pt x="4585" y="17450"/>
                    </a:lnTo>
                    <a:lnTo>
                      <a:pt x="4585" y="17557"/>
                    </a:lnTo>
                    <a:lnTo>
                      <a:pt x="4585" y="17629"/>
                    </a:lnTo>
                    <a:lnTo>
                      <a:pt x="4951" y="17629"/>
                    </a:lnTo>
                    <a:lnTo>
                      <a:pt x="4951" y="17557"/>
                    </a:lnTo>
                    <a:lnTo>
                      <a:pt x="4951" y="16692"/>
                    </a:lnTo>
                    <a:lnTo>
                      <a:pt x="4916" y="16692"/>
                    </a:lnTo>
                    <a:lnTo>
                      <a:pt x="4916" y="16540"/>
                    </a:lnTo>
                    <a:lnTo>
                      <a:pt x="5040" y="16540"/>
                    </a:lnTo>
                    <a:lnTo>
                      <a:pt x="5924" y="9894"/>
                    </a:lnTo>
                    <a:lnTo>
                      <a:pt x="7244" y="16540"/>
                    </a:lnTo>
                    <a:lnTo>
                      <a:pt x="7315" y="16540"/>
                    </a:lnTo>
                    <a:lnTo>
                      <a:pt x="7315" y="16692"/>
                    </a:lnTo>
                    <a:lnTo>
                      <a:pt x="7280" y="16692"/>
                    </a:lnTo>
                    <a:lnTo>
                      <a:pt x="7280" y="17557"/>
                    </a:lnTo>
                    <a:lnTo>
                      <a:pt x="7280" y="17629"/>
                    </a:lnTo>
                    <a:lnTo>
                      <a:pt x="7645" y="17629"/>
                    </a:lnTo>
                    <a:lnTo>
                      <a:pt x="7645" y="17557"/>
                    </a:lnTo>
                    <a:lnTo>
                      <a:pt x="7645" y="17450"/>
                    </a:lnTo>
                    <a:lnTo>
                      <a:pt x="7726" y="17450"/>
                    </a:lnTo>
                    <a:lnTo>
                      <a:pt x="7806" y="17557"/>
                    </a:lnTo>
                    <a:lnTo>
                      <a:pt x="7851" y="17629"/>
                    </a:lnTo>
                    <a:lnTo>
                      <a:pt x="9367" y="17629"/>
                    </a:lnTo>
                    <a:cubicBezTo>
                      <a:pt x="9367" y="17602"/>
                      <a:pt x="9358" y="17584"/>
                      <a:pt x="9349" y="17557"/>
                    </a:cubicBezTo>
                    <a:cubicBezTo>
                      <a:pt x="9260" y="17388"/>
                      <a:pt x="8921" y="17245"/>
                      <a:pt x="8698" y="17218"/>
                    </a:cubicBezTo>
                    <a:cubicBezTo>
                      <a:pt x="8439" y="17183"/>
                      <a:pt x="7815" y="16692"/>
                      <a:pt x="7815" y="16692"/>
                    </a:cubicBezTo>
                    <a:lnTo>
                      <a:pt x="7788" y="16692"/>
                    </a:lnTo>
                    <a:lnTo>
                      <a:pt x="7788" y="16540"/>
                    </a:lnTo>
                    <a:lnTo>
                      <a:pt x="7851" y="16540"/>
                    </a:lnTo>
                    <a:lnTo>
                      <a:pt x="7378" y="10082"/>
                    </a:lnTo>
                    <a:lnTo>
                      <a:pt x="11490" y="11687"/>
                    </a:lnTo>
                    <a:lnTo>
                      <a:pt x="11883" y="11839"/>
                    </a:lnTo>
                    <a:lnTo>
                      <a:pt x="12043" y="11429"/>
                    </a:lnTo>
                    <a:lnTo>
                      <a:pt x="12204" y="11027"/>
                    </a:lnTo>
                    <a:lnTo>
                      <a:pt x="11812" y="10876"/>
                    </a:lnTo>
                    <a:lnTo>
                      <a:pt x="11249" y="10653"/>
                    </a:lnTo>
                    <a:lnTo>
                      <a:pt x="8761" y="9680"/>
                    </a:lnTo>
                    <a:cubicBezTo>
                      <a:pt x="8734" y="9600"/>
                      <a:pt x="8689" y="9520"/>
                      <a:pt x="8618" y="9457"/>
                    </a:cubicBezTo>
                    <a:cubicBezTo>
                      <a:pt x="8582" y="9412"/>
                      <a:pt x="8555" y="9350"/>
                      <a:pt x="8555" y="9279"/>
                    </a:cubicBezTo>
                    <a:lnTo>
                      <a:pt x="8555" y="9279"/>
                    </a:lnTo>
                    <a:lnTo>
                      <a:pt x="8627" y="9288"/>
                    </a:lnTo>
                    <a:lnTo>
                      <a:pt x="8645" y="9216"/>
                    </a:lnTo>
                    <a:lnTo>
                      <a:pt x="9171" y="6932"/>
                    </a:lnTo>
                    <a:cubicBezTo>
                      <a:pt x="9171" y="6932"/>
                      <a:pt x="9233" y="6781"/>
                      <a:pt x="9224" y="6611"/>
                    </a:cubicBezTo>
                    <a:cubicBezTo>
                      <a:pt x="9233" y="6469"/>
                      <a:pt x="9126" y="6237"/>
                      <a:pt x="9028" y="5853"/>
                    </a:cubicBezTo>
                    <a:cubicBezTo>
                      <a:pt x="8894" y="5353"/>
                      <a:pt x="8386" y="3846"/>
                      <a:pt x="7824" y="3275"/>
                    </a:cubicBezTo>
                    <a:cubicBezTo>
                      <a:pt x="7761" y="3159"/>
                      <a:pt x="7628" y="3034"/>
                      <a:pt x="7333" y="3025"/>
                    </a:cubicBezTo>
                    <a:cubicBezTo>
                      <a:pt x="7297" y="3025"/>
                      <a:pt x="7262" y="3016"/>
                      <a:pt x="7235" y="3016"/>
                    </a:cubicBezTo>
                    <a:cubicBezTo>
                      <a:pt x="7128" y="3016"/>
                      <a:pt x="7021" y="3007"/>
                      <a:pt x="6914" y="2998"/>
                    </a:cubicBezTo>
                    <a:lnTo>
                      <a:pt x="6816" y="2998"/>
                    </a:lnTo>
                    <a:lnTo>
                      <a:pt x="6869" y="2374"/>
                    </a:lnTo>
                    <a:cubicBezTo>
                      <a:pt x="6950" y="2311"/>
                      <a:pt x="7021" y="2240"/>
                      <a:pt x="7066" y="2151"/>
                    </a:cubicBezTo>
                    <a:lnTo>
                      <a:pt x="7173" y="2151"/>
                    </a:lnTo>
                    <a:cubicBezTo>
                      <a:pt x="7178" y="2151"/>
                      <a:pt x="7184" y="2151"/>
                      <a:pt x="7189" y="2151"/>
                    </a:cubicBezTo>
                    <a:cubicBezTo>
                      <a:pt x="7315" y="2151"/>
                      <a:pt x="7414" y="2056"/>
                      <a:pt x="7422" y="1928"/>
                    </a:cubicBezTo>
                    <a:lnTo>
                      <a:pt x="7485" y="777"/>
                    </a:lnTo>
                    <a:cubicBezTo>
                      <a:pt x="7485" y="732"/>
                      <a:pt x="7476" y="697"/>
                      <a:pt x="7458" y="661"/>
                    </a:cubicBezTo>
                    <a:cubicBezTo>
                      <a:pt x="7431" y="491"/>
                      <a:pt x="7387" y="331"/>
                      <a:pt x="7271" y="215"/>
                    </a:cubicBezTo>
                    <a:cubicBezTo>
                      <a:pt x="7110" y="37"/>
                      <a:pt x="6869" y="10"/>
                      <a:pt x="66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620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grpSp>
            <p:nvGrpSpPr>
              <p:cNvPr id="270" name="Google Shape;557;p34">
                <a:extLst>
                  <a:ext uri="{FF2B5EF4-FFF2-40B4-BE49-F238E27FC236}">
                    <a16:creationId xmlns:a16="http://schemas.microsoft.com/office/drawing/2014/main" xmlns="" id="{FBE60DB6-578C-0869-6902-F97D297F5C2E}"/>
                  </a:ext>
                </a:extLst>
              </p:cNvPr>
              <p:cNvGrpSpPr/>
              <p:nvPr/>
            </p:nvGrpSpPr>
            <p:grpSpPr>
              <a:xfrm>
                <a:off x="7890341" y="3420911"/>
                <a:ext cx="479370" cy="692405"/>
                <a:chOff x="8409253" y="3420911"/>
                <a:chExt cx="479370" cy="692405"/>
              </a:xfrm>
            </p:grpSpPr>
            <p:sp>
              <p:nvSpPr>
                <p:cNvPr id="271" name="Google Shape;558;p34">
                  <a:extLst>
                    <a:ext uri="{FF2B5EF4-FFF2-40B4-BE49-F238E27FC236}">
                      <a16:creationId xmlns:a16="http://schemas.microsoft.com/office/drawing/2014/main" xmlns="" id="{7DBC6841-1EC3-B775-9F64-B72F10BC3094}"/>
                    </a:ext>
                  </a:extLst>
                </p:cNvPr>
                <p:cNvSpPr/>
                <p:nvPr/>
              </p:nvSpPr>
              <p:spPr>
                <a:xfrm>
                  <a:off x="8643655" y="3476290"/>
                  <a:ext cx="37864" cy="72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839" extrusionOk="0">
                      <a:moveTo>
                        <a:pt x="134" y="0"/>
                      </a:moveTo>
                      <a:lnTo>
                        <a:pt x="0" y="1767"/>
                      </a:lnTo>
                      <a:lnTo>
                        <a:pt x="830" y="1838"/>
                      </a:lnTo>
                      <a:lnTo>
                        <a:pt x="964" y="72"/>
                      </a:lnTo>
                      <a:lnTo>
                        <a:pt x="134" y="0"/>
                      </a:lnTo>
                      <a:close/>
                    </a:path>
                  </a:pathLst>
                </a:custGeom>
                <a:solidFill>
                  <a:srgbClr val="F4C79C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72" name="Google Shape;559;p34">
                  <a:extLst>
                    <a:ext uri="{FF2B5EF4-FFF2-40B4-BE49-F238E27FC236}">
                      <a16:creationId xmlns:a16="http://schemas.microsoft.com/office/drawing/2014/main" xmlns="" id="{9FEFE6D2-3956-4778-6DE1-99D6799DCDF6}"/>
                    </a:ext>
                  </a:extLst>
                </p:cNvPr>
                <p:cNvSpPr/>
                <p:nvPr/>
              </p:nvSpPr>
              <p:spPr>
                <a:xfrm>
                  <a:off x="8645737" y="3440824"/>
                  <a:ext cx="57149" cy="63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5" h="1619" extrusionOk="0">
                      <a:moveTo>
                        <a:pt x="730" y="1"/>
                      </a:moveTo>
                      <a:cubicBezTo>
                        <a:pt x="367" y="1"/>
                        <a:pt x="62" y="295"/>
                        <a:pt x="37" y="662"/>
                      </a:cubicBezTo>
                      <a:lnTo>
                        <a:pt x="28" y="886"/>
                      </a:lnTo>
                      <a:cubicBezTo>
                        <a:pt x="1" y="1269"/>
                        <a:pt x="304" y="1599"/>
                        <a:pt x="688" y="1617"/>
                      </a:cubicBezTo>
                      <a:cubicBezTo>
                        <a:pt x="704" y="1618"/>
                        <a:pt x="719" y="1619"/>
                        <a:pt x="735" y="1619"/>
                      </a:cubicBezTo>
                      <a:cubicBezTo>
                        <a:pt x="1098" y="1619"/>
                        <a:pt x="1403" y="1325"/>
                        <a:pt x="1428" y="957"/>
                      </a:cubicBezTo>
                      <a:lnTo>
                        <a:pt x="1437" y="734"/>
                      </a:lnTo>
                      <a:cubicBezTo>
                        <a:pt x="1455" y="350"/>
                        <a:pt x="1161" y="20"/>
                        <a:pt x="777" y="2"/>
                      </a:cubicBezTo>
                      <a:cubicBezTo>
                        <a:pt x="761" y="1"/>
                        <a:pt x="745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73" name="Google Shape;560;p34">
                  <a:extLst>
                    <a:ext uri="{FF2B5EF4-FFF2-40B4-BE49-F238E27FC236}">
                      <a16:creationId xmlns:a16="http://schemas.microsoft.com/office/drawing/2014/main" xmlns="" id="{A7AEE9DA-8871-EE6C-C648-66FB0E36E64D}"/>
                    </a:ext>
                  </a:extLst>
                </p:cNvPr>
                <p:cNvSpPr/>
                <p:nvPr/>
              </p:nvSpPr>
              <p:spPr>
                <a:xfrm>
                  <a:off x="8624371" y="3431005"/>
                  <a:ext cx="68736" cy="86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0" h="2200" extrusionOk="0">
                      <a:moveTo>
                        <a:pt x="656" y="0"/>
                      </a:moveTo>
                      <a:cubicBezTo>
                        <a:pt x="366" y="0"/>
                        <a:pt x="124" y="224"/>
                        <a:pt x="99" y="520"/>
                      </a:cubicBezTo>
                      <a:lnTo>
                        <a:pt x="18" y="1564"/>
                      </a:lnTo>
                      <a:cubicBezTo>
                        <a:pt x="1" y="1867"/>
                        <a:pt x="233" y="2135"/>
                        <a:pt x="536" y="2161"/>
                      </a:cubicBezTo>
                      <a:lnTo>
                        <a:pt x="1044" y="2197"/>
                      </a:lnTo>
                      <a:cubicBezTo>
                        <a:pt x="1061" y="2199"/>
                        <a:pt x="1077" y="2199"/>
                        <a:pt x="1093" y="2199"/>
                      </a:cubicBezTo>
                      <a:cubicBezTo>
                        <a:pt x="1384" y="2199"/>
                        <a:pt x="1626" y="1976"/>
                        <a:pt x="1651" y="1689"/>
                      </a:cubicBezTo>
                      <a:lnTo>
                        <a:pt x="1678" y="1314"/>
                      </a:lnTo>
                      <a:lnTo>
                        <a:pt x="1731" y="645"/>
                      </a:lnTo>
                      <a:cubicBezTo>
                        <a:pt x="1749" y="333"/>
                        <a:pt x="1517" y="65"/>
                        <a:pt x="1214" y="38"/>
                      </a:cubicBezTo>
                      <a:lnTo>
                        <a:pt x="705" y="3"/>
                      </a:lnTo>
                      <a:cubicBezTo>
                        <a:pt x="689" y="1"/>
                        <a:pt x="673" y="0"/>
                        <a:pt x="656" y="0"/>
                      </a:cubicBezTo>
                      <a:close/>
                    </a:path>
                  </a:pathLst>
                </a:custGeom>
                <a:solidFill>
                  <a:srgbClr val="F4C7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74" name="Google Shape;561;p34">
                  <a:extLst>
                    <a:ext uri="{FF2B5EF4-FFF2-40B4-BE49-F238E27FC236}">
                      <a16:creationId xmlns:a16="http://schemas.microsoft.com/office/drawing/2014/main" xmlns="" id="{C9317244-96DA-9B33-9F4C-707852446AF0}"/>
                    </a:ext>
                  </a:extLst>
                </p:cNvPr>
                <p:cNvSpPr/>
                <p:nvPr/>
              </p:nvSpPr>
              <p:spPr>
                <a:xfrm>
                  <a:off x="8729160" y="3773888"/>
                  <a:ext cx="23841" cy="45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" h="1151" extrusionOk="0">
                      <a:moveTo>
                        <a:pt x="362" y="1"/>
                      </a:moveTo>
                      <a:cubicBezTo>
                        <a:pt x="223" y="1"/>
                        <a:pt x="61" y="600"/>
                        <a:pt x="36" y="693"/>
                      </a:cubicBezTo>
                      <a:cubicBezTo>
                        <a:pt x="18" y="756"/>
                        <a:pt x="0" y="827"/>
                        <a:pt x="45" y="872"/>
                      </a:cubicBezTo>
                      <a:cubicBezTo>
                        <a:pt x="57" y="878"/>
                        <a:pt x="70" y="884"/>
                        <a:pt x="82" y="884"/>
                      </a:cubicBezTo>
                      <a:cubicBezTo>
                        <a:pt x="88" y="884"/>
                        <a:pt x="93" y="883"/>
                        <a:pt x="98" y="880"/>
                      </a:cubicBezTo>
                      <a:cubicBezTo>
                        <a:pt x="107" y="872"/>
                        <a:pt x="116" y="863"/>
                        <a:pt x="125" y="845"/>
                      </a:cubicBezTo>
                      <a:cubicBezTo>
                        <a:pt x="134" y="809"/>
                        <a:pt x="134" y="764"/>
                        <a:pt x="143" y="720"/>
                      </a:cubicBezTo>
                      <a:cubicBezTo>
                        <a:pt x="152" y="684"/>
                        <a:pt x="178" y="640"/>
                        <a:pt x="214" y="631"/>
                      </a:cubicBezTo>
                      <a:cubicBezTo>
                        <a:pt x="259" y="702"/>
                        <a:pt x="277" y="782"/>
                        <a:pt x="277" y="863"/>
                      </a:cubicBezTo>
                      <a:cubicBezTo>
                        <a:pt x="277" y="916"/>
                        <a:pt x="259" y="970"/>
                        <a:pt x="268" y="1023"/>
                      </a:cubicBezTo>
                      <a:cubicBezTo>
                        <a:pt x="277" y="1086"/>
                        <a:pt x="303" y="1139"/>
                        <a:pt x="357" y="1148"/>
                      </a:cubicBezTo>
                      <a:cubicBezTo>
                        <a:pt x="365" y="1150"/>
                        <a:pt x="372" y="1150"/>
                        <a:pt x="380" y="1150"/>
                      </a:cubicBezTo>
                      <a:cubicBezTo>
                        <a:pt x="417" y="1150"/>
                        <a:pt x="452" y="1133"/>
                        <a:pt x="482" y="1103"/>
                      </a:cubicBezTo>
                      <a:cubicBezTo>
                        <a:pt x="509" y="1068"/>
                        <a:pt x="526" y="1014"/>
                        <a:pt x="535" y="979"/>
                      </a:cubicBezTo>
                      <a:cubicBezTo>
                        <a:pt x="571" y="863"/>
                        <a:pt x="607" y="738"/>
                        <a:pt x="562" y="631"/>
                      </a:cubicBezTo>
                      <a:cubicBezTo>
                        <a:pt x="509" y="497"/>
                        <a:pt x="410" y="434"/>
                        <a:pt x="410" y="274"/>
                      </a:cubicBezTo>
                      <a:cubicBezTo>
                        <a:pt x="410" y="211"/>
                        <a:pt x="464" y="51"/>
                        <a:pt x="384" y="6"/>
                      </a:cubicBezTo>
                      <a:cubicBezTo>
                        <a:pt x="376" y="3"/>
                        <a:pt x="369" y="1"/>
                        <a:pt x="362" y="1"/>
                      </a:cubicBezTo>
                      <a:close/>
                    </a:path>
                  </a:pathLst>
                </a:custGeom>
                <a:solidFill>
                  <a:srgbClr val="F4C7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75" name="Google Shape;562;p34">
                  <a:extLst>
                    <a:ext uri="{FF2B5EF4-FFF2-40B4-BE49-F238E27FC236}">
                      <a16:creationId xmlns:a16="http://schemas.microsoft.com/office/drawing/2014/main" xmlns="" id="{8BA1E895-B245-FCAB-AD4D-B75397492BF7}"/>
                    </a:ext>
                  </a:extLst>
                </p:cNvPr>
                <p:cNvSpPr/>
                <p:nvPr/>
              </p:nvSpPr>
              <p:spPr>
                <a:xfrm>
                  <a:off x="8421861" y="3550287"/>
                  <a:ext cx="42066" cy="51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1306" extrusionOk="0">
                      <a:moveTo>
                        <a:pt x="124" y="0"/>
                      </a:moveTo>
                      <a:cubicBezTo>
                        <a:pt x="115" y="0"/>
                        <a:pt x="106" y="2"/>
                        <a:pt x="98" y="8"/>
                      </a:cubicBezTo>
                      <a:cubicBezTo>
                        <a:pt x="72" y="17"/>
                        <a:pt x="63" y="52"/>
                        <a:pt x="72" y="79"/>
                      </a:cubicBezTo>
                      <a:cubicBezTo>
                        <a:pt x="81" y="106"/>
                        <a:pt x="107" y="132"/>
                        <a:pt x="125" y="150"/>
                      </a:cubicBezTo>
                      <a:cubicBezTo>
                        <a:pt x="161" y="177"/>
                        <a:pt x="188" y="204"/>
                        <a:pt x="214" y="240"/>
                      </a:cubicBezTo>
                      <a:cubicBezTo>
                        <a:pt x="241" y="257"/>
                        <a:pt x="277" y="293"/>
                        <a:pt x="259" y="329"/>
                      </a:cubicBezTo>
                      <a:cubicBezTo>
                        <a:pt x="250" y="356"/>
                        <a:pt x="232" y="364"/>
                        <a:pt x="214" y="373"/>
                      </a:cubicBezTo>
                      <a:cubicBezTo>
                        <a:pt x="152" y="409"/>
                        <a:pt x="89" y="463"/>
                        <a:pt x="45" y="516"/>
                      </a:cubicBezTo>
                      <a:cubicBezTo>
                        <a:pt x="18" y="534"/>
                        <a:pt x="0" y="570"/>
                        <a:pt x="0" y="605"/>
                      </a:cubicBezTo>
                      <a:cubicBezTo>
                        <a:pt x="0" y="623"/>
                        <a:pt x="9" y="650"/>
                        <a:pt x="18" y="668"/>
                      </a:cubicBezTo>
                      <a:cubicBezTo>
                        <a:pt x="54" y="739"/>
                        <a:pt x="107" y="793"/>
                        <a:pt x="161" y="846"/>
                      </a:cubicBezTo>
                      <a:cubicBezTo>
                        <a:pt x="313" y="962"/>
                        <a:pt x="518" y="998"/>
                        <a:pt x="634" y="1158"/>
                      </a:cubicBezTo>
                      <a:cubicBezTo>
                        <a:pt x="669" y="1212"/>
                        <a:pt x="723" y="1265"/>
                        <a:pt x="759" y="1301"/>
                      </a:cubicBezTo>
                      <a:cubicBezTo>
                        <a:pt x="761" y="1304"/>
                        <a:pt x="765" y="1305"/>
                        <a:pt x="769" y="1305"/>
                      </a:cubicBezTo>
                      <a:cubicBezTo>
                        <a:pt x="790" y="1305"/>
                        <a:pt x="824" y="1272"/>
                        <a:pt x="839" y="1257"/>
                      </a:cubicBezTo>
                      <a:cubicBezTo>
                        <a:pt x="883" y="1239"/>
                        <a:pt x="1071" y="1167"/>
                        <a:pt x="1026" y="1132"/>
                      </a:cubicBezTo>
                      <a:cubicBezTo>
                        <a:pt x="937" y="1034"/>
                        <a:pt x="928" y="1025"/>
                        <a:pt x="875" y="971"/>
                      </a:cubicBezTo>
                      <a:cubicBezTo>
                        <a:pt x="812" y="900"/>
                        <a:pt x="759" y="810"/>
                        <a:pt x="741" y="712"/>
                      </a:cubicBezTo>
                      <a:cubicBezTo>
                        <a:pt x="732" y="632"/>
                        <a:pt x="741" y="543"/>
                        <a:pt x="696" y="471"/>
                      </a:cubicBezTo>
                      <a:cubicBezTo>
                        <a:pt x="678" y="427"/>
                        <a:pt x="643" y="391"/>
                        <a:pt x="607" y="356"/>
                      </a:cubicBezTo>
                      <a:cubicBezTo>
                        <a:pt x="473" y="231"/>
                        <a:pt x="339" y="124"/>
                        <a:pt x="188" y="25"/>
                      </a:cubicBezTo>
                      <a:cubicBezTo>
                        <a:pt x="169" y="13"/>
                        <a:pt x="145" y="0"/>
                        <a:pt x="124" y="0"/>
                      </a:cubicBezTo>
                      <a:close/>
                    </a:path>
                  </a:pathLst>
                </a:custGeom>
                <a:solidFill>
                  <a:srgbClr val="F4C79C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76" name="Google Shape;563;p34">
                  <a:extLst>
                    <a:ext uri="{FF2B5EF4-FFF2-40B4-BE49-F238E27FC236}">
                      <a16:creationId xmlns:a16="http://schemas.microsoft.com/office/drawing/2014/main" xmlns="" id="{48500FCF-4D0F-86A3-BC9A-50AD7D3649F0}"/>
                    </a:ext>
                  </a:extLst>
                </p:cNvPr>
                <p:cNvSpPr/>
                <p:nvPr/>
              </p:nvSpPr>
              <p:spPr>
                <a:xfrm>
                  <a:off x="8696561" y="4056875"/>
                  <a:ext cx="18264" cy="28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732" extrusionOk="0">
                      <a:moveTo>
                        <a:pt x="0" y="0"/>
                      </a:moveTo>
                      <a:lnTo>
                        <a:pt x="0" y="732"/>
                      </a:lnTo>
                      <a:lnTo>
                        <a:pt x="464" y="732"/>
                      </a:lnTo>
                      <a:lnTo>
                        <a:pt x="464" y="0"/>
                      </a:lnTo>
                      <a:close/>
                    </a:path>
                  </a:pathLst>
                </a:custGeom>
                <a:solidFill>
                  <a:srgbClr val="F4C79C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77" name="Google Shape;564;p34">
                  <a:extLst>
                    <a:ext uri="{FF2B5EF4-FFF2-40B4-BE49-F238E27FC236}">
                      <a16:creationId xmlns:a16="http://schemas.microsoft.com/office/drawing/2014/main" xmlns="" id="{D3EA2C53-6BB5-A1BF-77DC-0EFA8482A0AB}"/>
                    </a:ext>
                  </a:extLst>
                </p:cNvPr>
                <p:cNvSpPr/>
                <p:nvPr/>
              </p:nvSpPr>
              <p:spPr>
                <a:xfrm>
                  <a:off x="8695147" y="4076513"/>
                  <a:ext cx="82051" cy="36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9" h="937" extrusionOk="0">
                      <a:moveTo>
                        <a:pt x="1" y="0"/>
                      </a:moveTo>
                      <a:lnTo>
                        <a:pt x="1" y="937"/>
                      </a:lnTo>
                      <a:lnTo>
                        <a:pt x="366" y="937"/>
                      </a:lnTo>
                      <a:lnTo>
                        <a:pt x="366" y="758"/>
                      </a:lnTo>
                      <a:lnTo>
                        <a:pt x="447" y="758"/>
                      </a:lnTo>
                      <a:lnTo>
                        <a:pt x="527" y="865"/>
                      </a:lnTo>
                      <a:lnTo>
                        <a:pt x="572" y="937"/>
                      </a:lnTo>
                      <a:lnTo>
                        <a:pt x="2088" y="937"/>
                      </a:lnTo>
                      <a:cubicBezTo>
                        <a:pt x="2088" y="910"/>
                        <a:pt x="2079" y="892"/>
                        <a:pt x="2070" y="865"/>
                      </a:cubicBezTo>
                      <a:cubicBezTo>
                        <a:pt x="1981" y="696"/>
                        <a:pt x="1642" y="553"/>
                        <a:pt x="1410" y="526"/>
                      </a:cubicBezTo>
                      <a:cubicBezTo>
                        <a:pt x="1160" y="491"/>
                        <a:pt x="536" y="0"/>
                        <a:pt x="5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78" name="Google Shape;565;p34">
                  <a:extLst>
                    <a:ext uri="{FF2B5EF4-FFF2-40B4-BE49-F238E27FC236}">
                      <a16:creationId xmlns:a16="http://schemas.microsoft.com/office/drawing/2014/main" xmlns="" id="{6FE86B19-81D5-20EE-FE45-901722428DD5}"/>
                    </a:ext>
                  </a:extLst>
                </p:cNvPr>
                <p:cNvSpPr/>
                <p:nvPr/>
              </p:nvSpPr>
              <p:spPr>
                <a:xfrm>
                  <a:off x="8715846" y="4110487"/>
                  <a:ext cx="61351" cy="2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2" h="72" extrusionOk="0">
                      <a:moveTo>
                        <a:pt x="0" y="0"/>
                      </a:moveTo>
                      <a:lnTo>
                        <a:pt x="45" y="72"/>
                      </a:lnTo>
                      <a:lnTo>
                        <a:pt x="1561" y="72"/>
                      </a:lnTo>
                      <a:cubicBezTo>
                        <a:pt x="1561" y="45"/>
                        <a:pt x="1552" y="27"/>
                        <a:pt x="1543" y="0"/>
                      </a:cubicBezTo>
                      <a:close/>
                    </a:path>
                  </a:pathLst>
                </a:custGeom>
                <a:solidFill>
                  <a:srgbClr val="36394F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79" name="Google Shape;566;p34">
                  <a:extLst>
                    <a:ext uri="{FF2B5EF4-FFF2-40B4-BE49-F238E27FC236}">
                      <a16:creationId xmlns:a16="http://schemas.microsoft.com/office/drawing/2014/main" xmlns="" id="{89F74C0F-1473-429D-399D-2C70AF62003C}"/>
                    </a:ext>
                  </a:extLst>
                </p:cNvPr>
                <p:cNvSpPr/>
                <p:nvPr/>
              </p:nvSpPr>
              <p:spPr>
                <a:xfrm>
                  <a:off x="8695147" y="4110487"/>
                  <a:ext cx="14415" cy="2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72" extrusionOk="0">
                      <a:moveTo>
                        <a:pt x="1" y="0"/>
                      </a:moveTo>
                      <a:lnTo>
                        <a:pt x="1" y="72"/>
                      </a:lnTo>
                      <a:lnTo>
                        <a:pt x="366" y="72"/>
                      </a:lnTo>
                      <a:lnTo>
                        <a:pt x="366" y="0"/>
                      </a:lnTo>
                      <a:close/>
                    </a:path>
                  </a:pathLst>
                </a:custGeom>
                <a:solidFill>
                  <a:srgbClr val="36394F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80" name="Google Shape;567;p34">
                  <a:extLst>
                    <a:ext uri="{FF2B5EF4-FFF2-40B4-BE49-F238E27FC236}">
                      <a16:creationId xmlns:a16="http://schemas.microsoft.com/office/drawing/2014/main" xmlns="" id="{6F53B23E-B45D-6126-51FC-AC84B8C57107}"/>
                    </a:ext>
                  </a:extLst>
                </p:cNvPr>
                <p:cNvSpPr/>
                <p:nvPr/>
              </p:nvSpPr>
              <p:spPr>
                <a:xfrm>
                  <a:off x="8583720" y="4056875"/>
                  <a:ext cx="18618" cy="28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732" extrusionOk="0">
                      <a:moveTo>
                        <a:pt x="1" y="0"/>
                      </a:moveTo>
                      <a:lnTo>
                        <a:pt x="1" y="732"/>
                      </a:lnTo>
                      <a:lnTo>
                        <a:pt x="474" y="732"/>
                      </a:lnTo>
                      <a:lnTo>
                        <a:pt x="474" y="0"/>
                      </a:lnTo>
                      <a:close/>
                    </a:path>
                  </a:pathLst>
                </a:custGeom>
                <a:solidFill>
                  <a:srgbClr val="F4C79C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81" name="Google Shape;568;p34">
                  <a:extLst>
                    <a:ext uri="{FF2B5EF4-FFF2-40B4-BE49-F238E27FC236}">
                      <a16:creationId xmlns:a16="http://schemas.microsoft.com/office/drawing/2014/main" xmlns="" id="{A44ED5D2-620D-2E9C-E662-5A909B417BAF}"/>
                    </a:ext>
                  </a:extLst>
                </p:cNvPr>
                <p:cNvSpPr/>
                <p:nvPr/>
              </p:nvSpPr>
              <p:spPr>
                <a:xfrm>
                  <a:off x="8579517" y="3536148"/>
                  <a:ext cx="139867" cy="237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6051" extrusionOk="0">
                      <a:moveTo>
                        <a:pt x="1532" y="0"/>
                      </a:moveTo>
                      <a:cubicBezTo>
                        <a:pt x="1445" y="0"/>
                        <a:pt x="1303" y="4"/>
                        <a:pt x="1143" y="20"/>
                      </a:cubicBezTo>
                      <a:cubicBezTo>
                        <a:pt x="768" y="64"/>
                        <a:pt x="304" y="180"/>
                        <a:pt x="242" y="546"/>
                      </a:cubicBezTo>
                      <a:cubicBezTo>
                        <a:pt x="135" y="1170"/>
                        <a:pt x="1" y="5899"/>
                        <a:pt x="1" y="5899"/>
                      </a:cubicBezTo>
                      <a:lnTo>
                        <a:pt x="3105" y="6050"/>
                      </a:lnTo>
                      <a:lnTo>
                        <a:pt x="3212" y="6050"/>
                      </a:lnTo>
                      <a:lnTo>
                        <a:pt x="3462" y="1724"/>
                      </a:lnTo>
                      <a:lnTo>
                        <a:pt x="3533" y="546"/>
                      </a:lnTo>
                      <a:cubicBezTo>
                        <a:pt x="3533" y="546"/>
                        <a:pt x="3560" y="118"/>
                        <a:pt x="2989" y="91"/>
                      </a:cubicBezTo>
                      <a:cubicBezTo>
                        <a:pt x="2963" y="91"/>
                        <a:pt x="2927" y="82"/>
                        <a:pt x="2891" y="82"/>
                      </a:cubicBezTo>
                      <a:cubicBezTo>
                        <a:pt x="2338" y="55"/>
                        <a:pt x="1624" y="2"/>
                        <a:pt x="1624" y="2"/>
                      </a:cubicBezTo>
                      <a:cubicBezTo>
                        <a:pt x="1624" y="2"/>
                        <a:pt x="1590" y="0"/>
                        <a:pt x="15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82" name="Google Shape;569;p34">
                  <a:extLst>
                    <a:ext uri="{FF2B5EF4-FFF2-40B4-BE49-F238E27FC236}">
                      <a16:creationId xmlns:a16="http://schemas.microsoft.com/office/drawing/2014/main" xmlns="" id="{47F9B7CB-3E3A-5C22-2D17-1608E648EFD1}"/>
                    </a:ext>
                  </a:extLst>
                </p:cNvPr>
                <p:cNvSpPr/>
                <p:nvPr/>
              </p:nvSpPr>
              <p:spPr>
                <a:xfrm>
                  <a:off x="8580224" y="3730998"/>
                  <a:ext cx="137393" cy="339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8" h="8646" extrusionOk="0">
                      <a:moveTo>
                        <a:pt x="224" y="1"/>
                      </a:moveTo>
                      <a:lnTo>
                        <a:pt x="1" y="8645"/>
                      </a:lnTo>
                      <a:lnTo>
                        <a:pt x="679" y="8645"/>
                      </a:lnTo>
                      <a:lnTo>
                        <a:pt x="1571" y="1999"/>
                      </a:lnTo>
                      <a:lnTo>
                        <a:pt x="2882" y="8645"/>
                      </a:lnTo>
                      <a:lnTo>
                        <a:pt x="3498" y="8645"/>
                      </a:lnTo>
                      <a:lnTo>
                        <a:pt x="2864" y="135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83" name="Google Shape;570;p34">
                  <a:extLst>
                    <a:ext uri="{FF2B5EF4-FFF2-40B4-BE49-F238E27FC236}">
                      <a16:creationId xmlns:a16="http://schemas.microsoft.com/office/drawing/2014/main" xmlns="" id="{F6D759F4-D60C-B5CC-A6F5-1BEACE2DBC78}"/>
                    </a:ext>
                  </a:extLst>
                </p:cNvPr>
                <p:cNvSpPr/>
                <p:nvPr/>
              </p:nvSpPr>
              <p:spPr>
                <a:xfrm>
                  <a:off x="8521702" y="4076513"/>
                  <a:ext cx="82051" cy="36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9" h="937" extrusionOk="0">
                      <a:moveTo>
                        <a:pt x="1553" y="0"/>
                      </a:moveTo>
                      <a:cubicBezTo>
                        <a:pt x="1553" y="0"/>
                        <a:pt x="929" y="491"/>
                        <a:pt x="670" y="526"/>
                      </a:cubicBezTo>
                      <a:cubicBezTo>
                        <a:pt x="447" y="553"/>
                        <a:pt x="108" y="696"/>
                        <a:pt x="19" y="865"/>
                      </a:cubicBezTo>
                      <a:cubicBezTo>
                        <a:pt x="10" y="892"/>
                        <a:pt x="1" y="910"/>
                        <a:pt x="1" y="937"/>
                      </a:cubicBezTo>
                      <a:lnTo>
                        <a:pt x="1517" y="937"/>
                      </a:lnTo>
                      <a:lnTo>
                        <a:pt x="1562" y="865"/>
                      </a:lnTo>
                      <a:lnTo>
                        <a:pt x="1642" y="758"/>
                      </a:lnTo>
                      <a:lnTo>
                        <a:pt x="1723" y="758"/>
                      </a:lnTo>
                      <a:lnTo>
                        <a:pt x="1723" y="937"/>
                      </a:lnTo>
                      <a:lnTo>
                        <a:pt x="2088" y="937"/>
                      </a:lnTo>
                      <a:lnTo>
                        <a:pt x="208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84" name="Google Shape;571;p34">
                  <a:extLst>
                    <a:ext uri="{FF2B5EF4-FFF2-40B4-BE49-F238E27FC236}">
                      <a16:creationId xmlns:a16="http://schemas.microsoft.com/office/drawing/2014/main" xmlns="" id="{D71212B5-B755-AFDE-E46F-316E5FAD8483}"/>
                    </a:ext>
                  </a:extLst>
                </p:cNvPr>
                <p:cNvSpPr/>
                <p:nvPr/>
              </p:nvSpPr>
              <p:spPr>
                <a:xfrm>
                  <a:off x="8521702" y="4110487"/>
                  <a:ext cx="61351" cy="2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2" h="72" extrusionOk="0">
                      <a:moveTo>
                        <a:pt x="19" y="0"/>
                      </a:moveTo>
                      <a:cubicBezTo>
                        <a:pt x="10" y="27"/>
                        <a:pt x="1" y="45"/>
                        <a:pt x="1" y="72"/>
                      </a:cubicBezTo>
                      <a:lnTo>
                        <a:pt x="1517" y="72"/>
                      </a:lnTo>
                      <a:lnTo>
                        <a:pt x="1562" y="0"/>
                      </a:lnTo>
                      <a:close/>
                    </a:path>
                  </a:pathLst>
                </a:custGeom>
                <a:solidFill>
                  <a:srgbClr val="36394F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85" name="Google Shape;572;p34">
                  <a:extLst>
                    <a:ext uri="{FF2B5EF4-FFF2-40B4-BE49-F238E27FC236}">
                      <a16:creationId xmlns:a16="http://schemas.microsoft.com/office/drawing/2014/main" xmlns="" id="{0116EFF8-7683-9233-DDA1-F30F44855FCE}"/>
                    </a:ext>
                  </a:extLst>
                </p:cNvPr>
                <p:cNvSpPr/>
                <p:nvPr/>
              </p:nvSpPr>
              <p:spPr>
                <a:xfrm>
                  <a:off x="8589336" y="4110487"/>
                  <a:ext cx="14415" cy="2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72" extrusionOk="0">
                      <a:moveTo>
                        <a:pt x="1" y="0"/>
                      </a:moveTo>
                      <a:lnTo>
                        <a:pt x="1" y="72"/>
                      </a:lnTo>
                      <a:lnTo>
                        <a:pt x="366" y="72"/>
                      </a:lnTo>
                      <a:lnTo>
                        <a:pt x="366" y="0"/>
                      </a:lnTo>
                      <a:close/>
                    </a:path>
                  </a:pathLst>
                </a:custGeom>
                <a:solidFill>
                  <a:srgbClr val="36394F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86" name="Google Shape;573;p34">
                  <a:extLst>
                    <a:ext uri="{FF2B5EF4-FFF2-40B4-BE49-F238E27FC236}">
                      <a16:creationId xmlns:a16="http://schemas.microsoft.com/office/drawing/2014/main" xmlns="" id="{9BE3ED22-E7F6-ABBF-FC73-196B2043A9F7}"/>
                    </a:ext>
                  </a:extLst>
                </p:cNvPr>
                <p:cNvSpPr/>
                <p:nvPr/>
              </p:nvSpPr>
              <p:spPr>
                <a:xfrm>
                  <a:off x="8587922" y="3768154"/>
                  <a:ext cx="107974" cy="10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9" h="260" extrusionOk="0">
                      <a:moveTo>
                        <a:pt x="1" y="1"/>
                      </a:moveTo>
                      <a:lnTo>
                        <a:pt x="1" y="143"/>
                      </a:lnTo>
                      <a:lnTo>
                        <a:pt x="2749" y="259"/>
                      </a:lnTo>
                      <a:lnTo>
                        <a:pt x="2749" y="259"/>
                      </a:lnTo>
                      <a:lnTo>
                        <a:pt x="2740" y="12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3639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87" name="Google Shape;574;p34">
                  <a:extLst>
                    <a:ext uri="{FF2B5EF4-FFF2-40B4-BE49-F238E27FC236}">
                      <a16:creationId xmlns:a16="http://schemas.microsoft.com/office/drawing/2014/main" xmlns="" id="{2C123CE9-0982-EE8C-C63D-13151685787A}"/>
                    </a:ext>
                  </a:extLst>
                </p:cNvPr>
                <p:cNvSpPr/>
                <p:nvPr/>
              </p:nvSpPr>
              <p:spPr>
                <a:xfrm>
                  <a:off x="8519974" y="3541332"/>
                  <a:ext cx="101297" cy="142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9" h="3621" extrusionOk="0">
                      <a:moveTo>
                        <a:pt x="2210" y="1"/>
                      </a:moveTo>
                      <a:cubicBezTo>
                        <a:pt x="2199" y="1"/>
                        <a:pt x="2188" y="2"/>
                        <a:pt x="2177" y="4"/>
                      </a:cubicBezTo>
                      <a:cubicBezTo>
                        <a:pt x="1998" y="39"/>
                        <a:pt x="1695" y="155"/>
                        <a:pt x="1526" y="601"/>
                      </a:cubicBezTo>
                      <a:cubicBezTo>
                        <a:pt x="1276" y="1262"/>
                        <a:pt x="303" y="2974"/>
                        <a:pt x="303" y="2974"/>
                      </a:cubicBezTo>
                      <a:cubicBezTo>
                        <a:pt x="303" y="2974"/>
                        <a:pt x="0" y="3438"/>
                        <a:pt x="268" y="3581"/>
                      </a:cubicBezTo>
                      <a:cubicBezTo>
                        <a:pt x="318" y="3608"/>
                        <a:pt x="362" y="3621"/>
                        <a:pt x="402" y="3621"/>
                      </a:cubicBezTo>
                      <a:cubicBezTo>
                        <a:pt x="574" y="3621"/>
                        <a:pt x="684" y="3380"/>
                        <a:pt x="1017" y="2974"/>
                      </a:cubicBezTo>
                      <a:cubicBezTo>
                        <a:pt x="1392" y="2502"/>
                        <a:pt x="2578" y="833"/>
                        <a:pt x="2391" y="137"/>
                      </a:cubicBezTo>
                      <a:cubicBezTo>
                        <a:pt x="2367" y="59"/>
                        <a:pt x="2295" y="1"/>
                        <a:pt x="221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88" name="Google Shape;575;p34">
                  <a:extLst>
                    <a:ext uri="{FF2B5EF4-FFF2-40B4-BE49-F238E27FC236}">
                      <a16:creationId xmlns:a16="http://schemas.microsoft.com/office/drawing/2014/main" xmlns="" id="{7F7DDA95-F7FC-400C-7A5E-2C6E6156492E}"/>
                    </a:ext>
                  </a:extLst>
                </p:cNvPr>
                <p:cNvSpPr/>
                <p:nvPr/>
              </p:nvSpPr>
              <p:spPr>
                <a:xfrm>
                  <a:off x="8447077" y="3586657"/>
                  <a:ext cx="109349" cy="98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4" h="2501" extrusionOk="0">
                      <a:moveTo>
                        <a:pt x="250" y="0"/>
                      </a:moveTo>
                      <a:lnTo>
                        <a:pt x="1" y="268"/>
                      </a:lnTo>
                      <a:lnTo>
                        <a:pt x="1687" y="2177"/>
                      </a:lnTo>
                      <a:cubicBezTo>
                        <a:pt x="1687" y="2177"/>
                        <a:pt x="1914" y="2501"/>
                        <a:pt x="2175" y="2501"/>
                      </a:cubicBezTo>
                      <a:cubicBezTo>
                        <a:pt x="2261" y="2501"/>
                        <a:pt x="2350" y="2466"/>
                        <a:pt x="2436" y="2373"/>
                      </a:cubicBezTo>
                      <a:cubicBezTo>
                        <a:pt x="2784" y="1999"/>
                        <a:pt x="1919" y="1437"/>
                        <a:pt x="1919" y="1437"/>
                      </a:cubicBezTo>
                      <a:lnTo>
                        <a:pt x="2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89" name="Google Shape;576;p34">
                  <a:extLst>
                    <a:ext uri="{FF2B5EF4-FFF2-40B4-BE49-F238E27FC236}">
                      <a16:creationId xmlns:a16="http://schemas.microsoft.com/office/drawing/2014/main" xmlns="" id="{53C0B955-78E2-A368-F75F-77024311024D}"/>
                    </a:ext>
                  </a:extLst>
                </p:cNvPr>
                <p:cNvSpPr/>
                <p:nvPr/>
              </p:nvSpPr>
              <p:spPr>
                <a:xfrm>
                  <a:off x="8689884" y="3541450"/>
                  <a:ext cx="86607" cy="1480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5" h="3770" extrusionOk="0">
                      <a:moveTo>
                        <a:pt x="334" y="1"/>
                      </a:moveTo>
                      <a:cubicBezTo>
                        <a:pt x="263" y="1"/>
                        <a:pt x="196" y="36"/>
                        <a:pt x="161" y="99"/>
                      </a:cubicBezTo>
                      <a:cubicBezTo>
                        <a:pt x="81" y="259"/>
                        <a:pt x="1" y="581"/>
                        <a:pt x="269" y="982"/>
                      </a:cubicBezTo>
                      <a:cubicBezTo>
                        <a:pt x="652" y="1571"/>
                        <a:pt x="1464" y="3364"/>
                        <a:pt x="1464" y="3364"/>
                      </a:cubicBezTo>
                      <a:cubicBezTo>
                        <a:pt x="1464" y="3364"/>
                        <a:pt x="1618" y="3770"/>
                        <a:pt x="1845" y="3770"/>
                      </a:cubicBezTo>
                      <a:cubicBezTo>
                        <a:pt x="1874" y="3770"/>
                        <a:pt x="1905" y="3763"/>
                        <a:pt x="1937" y="3747"/>
                      </a:cubicBezTo>
                      <a:cubicBezTo>
                        <a:pt x="2204" y="3614"/>
                        <a:pt x="2044" y="3408"/>
                        <a:pt x="1883" y="2784"/>
                      </a:cubicBezTo>
                      <a:cubicBezTo>
                        <a:pt x="1723" y="2204"/>
                        <a:pt x="1071" y="259"/>
                        <a:pt x="393" y="10"/>
                      </a:cubicBezTo>
                      <a:cubicBezTo>
                        <a:pt x="374" y="4"/>
                        <a:pt x="353" y="1"/>
                        <a:pt x="3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90" name="Google Shape;577;p34">
                  <a:extLst>
                    <a:ext uri="{FF2B5EF4-FFF2-40B4-BE49-F238E27FC236}">
                      <a16:creationId xmlns:a16="http://schemas.microsoft.com/office/drawing/2014/main" xmlns="" id="{42B1230B-01FF-059A-8906-86FB9257423E}"/>
                    </a:ext>
                  </a:extLst>
                </p:cNvPr>
                <p:cNvSpPr/>
                <p:nvPr/>
              </p:nvSpPr>
              <p:spPr>
                <a:xfrm>
                  <a:off x="8734384" y="3665642"/>
                  <a:ext cx="43834" cy="120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" h="3057" extrusionOk="0">
                      <a:moveTo>
                        <a:pt x="589" y="1"/>
                      </a:moveTo>
                      <a:cubicBezTo>
                        <a:pt x="164" y="1"/>
                        <a:pt x="197" y="916"/>
                        <a:pt x="197" y="916"/>
                      </a:cubicBezTo>
                      <a:lnTo>
                        <a:pt x="1" y="3003"/>
                      </a:lnTo>
                      <a:lnTo>
                        <a:pt x="349" y="3057"/>
                      </a:lnTo>
                      <a:lnTo>
                        <a:pt x="893" y="701"/>
                      </a:lnTo>
                      <a:cubicBezTo>
                        <a:pt x="893" y="701"/>
                        <a:pt x="1116" y="86"/>
                        <a:pt x="643" y="6"/>
                      </a:cubicBezTo>
                      <a:cubicBezTo>
                        <a:pt x="624" y="2"/>
                        <a:pt x="606" y="1"/>
                        <a:pt x="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91" name="Google Shape;578;p34">
                  <a:extLst>
                    <a:ext uri="{FF2B5EF4-FFF2-40B4-BE49-F238E27FC236}">
                      <a16:creationId xmlns:a16="http://schemas.microsoft.com/office/drawing/2014/main" xmlns="" id="{34F6040C-DE39-84CF-FA08-E18BFA867DB5}"/>
                    </a:ext>
                  </a:extLst>
                </p:cNvPr>
                <p:cNvSpPr/>
                <p:nvPr/>
              </p:nvSpPr>
              <p:spPr>
                <a:xfrm>
                  <a:off x="8624371" y="3536148"/>
                  <a:ext cx="68736" cy="107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0" h="2732" extrusionOk="0">
                      <a:moveTo>
                        <a:pt x="390" y="0"/>
                      </a:moveTo>
                      <a:cubicBezTo>
                        <a:pt x="303" y="0"/>
                        <a:pt x="161" y="4"/>
                        <a:pt x="1" y="20"/>
                      </a:cubicBezTo>
                      <a:lnTo>
                        <a:pt x="375" y="2241"/>
                      </a:lnTo>
                      <a:lnTo>
                        <a:pt x="465" y="2732"/>
                      </a:lnTo>
                      <a:lnTo>
                        <a:pt x="705" y="2223"/>
                      </a:lnTo>
                      <a:lnTo>
                        <a:pt x="1749" y="82"/>
                      </a:lnTo>
                      <a:cubicBezTo>
                        <a:pt x="1553" y="73"/>
                        <a:pt x="1330" y="64"/>
                        <a:pt x="1125" y="46"/>
                      </a:cubicBezTo>
                      <a:cubicBezTo>
                        <a:pt x="982" y="38"/>
                        <a:pt x="848" y="29"/>
                        <a:pt x="741" y="20"/>
                      </a:cubicBezTo>
                      <a:cubicBezTo>
                        <a:pt x="589" y="11"/>
                        <a:pt x="482" y="2"/>
                        <a:pt x="482" y="2"/>
                      </a:cubicBezTo>
                      <a:cubicBezTo>
                        <a:pt x="482" y="2"/>
                        <a:pt x="448" y="0"/>
                        <a:pt x="39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92" name="Google Shape;579;p34">
                  <a:extLst>
                    <a:ext uri="{FF2B5EF4-FFF2-40B4-BE49-F238E27FC236}">
                      <a16:creationId xmlns:a16="http://schemas.microsoft.com/office/drawing/2014/main" xmlns="" id="{36A43D87-0272-3D0F-C99C-4F2F80D9ED3D}"/>
                    </a:ext>
                  </a:extLst>
                </p:cNvPr>
                <p:cNvSpPr/>
                <p:nvPr/>
              </p:nvSpPr>
              <p:spPr>
                <a:xfrm>
                  <a:off x="8639099" y="3536894"/>
                  <a:ext cx="29458" cy="106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" h="2713" extrusionOk="0">
                      <a:moveTo>
                        <a:pt x="366" y="1"/>
                      </a:moveTo>
                      <a:lnTo>
                        <a:pt x="446" y="197"/>
                      </a:lnTo>
                      <a:lnTo>
                        <a:pt x="0" y="2222"/>
                      </a:lnTo>
                      <a:lnTo>
                        <a:pt x="90" y="2713"/>
                      </a:lnTo>
                      <a:lnTo>
                        <a:pt x="330" y="2204"/>
                      </a:lnTo>
                      <a:lnTo>
                        <a:pt x="589" y="197"/>
                      </a:lnTo>
                      <a:lnTo>
                        <a:pt x="750" y="27"/>
                      </a:lnTo>
                      <a:cubicBezTo>
                        <a:pt x="607" y="19"/>
                        <a:pt x="473" y="10"/>
                        <a:pt x="36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93" name="Google Shape;580;p34">
                  <a:extLst>
                    <a:ext uri="{FF2B5EF4-FFF2-40B4-BE49-F238E27FC236}">
                      <a16:creationId xmlns:a16="http://schemas.microsoft.com/office/drawing/2014/main" xmlns="" id="{78D16948-191D-276E-BA03-2B66D29406D0}"/>
                    </a:ext>
                  </a:extLst>
                </p:cNvPr>
                <p:cNvSpPr/>
                <p:nvPr/>
              </p:nvSpPr>
              <p:spPr>
                <a:xfrm>
                  <a:off x="8628220" y="3431005"/>
                  <a:ext cx="64886" cy="51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2" h="1314" extrusionOk="0">
                      <a:moveTo>
                        <a:pt x="558" y="0"/>
                      </a:moveTo>
                      <a:cubicBezTo>
                        <a:pt x="268" y="0"/>
                        <a:pt x="26" y="224"/>
                        <a:pt x="1" y="520"/>
                      </a:cubicBezTo>
                      <a:cubicBezTo>
                        <a:pt x="280" y="570"/>
                        <a:pt x="564" y="602"/>
                        <a:pt x="853" y="602"/>
                      </a:cubicBezTo>
                      <a:cubicBezTo>
                        <a:pt x="978" y="602"/>
                        <a:pt x="1105" y="596"/>
                        <a:pt x="1232" y="582"/>
                      </a:cubicBezTo>
                      <a:lnTo>
                        <a:pt x="1232" y="582"/>
                      </a:lnTo>
                      <a:cubicBezTo>
                        <a:pt x="1223" y="868"/>
                        <a:pt x="1330" y="1109"/>
                        <a:pt x="1580" y="1314"/>
                      </a:cubicBezTo>
                      <a:lnTo>
                        <a:pt x="1633" y="645"/>
                      </a:lnTo>
                      <a:cubicBezTo>
                        <a:pt x="1651" y="333"/>
                        <a:pt x="1419" y="65"/>
                        <a:pt x="1116" y="38"/>
                      </a:cubicBezTo>
                      <a:lnTo>
                        <a:pt x="607" y="3"/>
                      </a:lnTo>
                      <a:cubicBezTo>
                        <a:pt x="591" y="1"/>
                        <a:pt x="575" y="0"/>
                        <a:pt x="5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94" name="Google Shape;581;p34">
                  <a:extLst>
                    <a:ext uri="{FF2B5EF4-FFF2-40B4-BE49-F238E27FC236}">
                      <a16:creationId xmlns:a16="http://schemas.microsoft.com/office/drawing/2014/main" xmlns="" id="{7057E89E-70ED-AD83-4397-704BE1B82937}"/>
                    </a:ext>
                  </a:extLst>
                </p:cNvPr>
                <p:cNvSpPr/>
                <p:nvPr/>
              </p:nvSpPr>
              <p:spPr>
                <a:xfrm>
                  <a:off x="8608267" y="3421225"/>
                  <a:ext cx="51532" cy="30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2" h="771" extrusionOk="0">
                      <a:moveTo>
                        <a:pt x="599" y="0"/>
                      </a:moveTo>
                      <a:cubicBezTo>
                        <a:pt x="556" y="0"/>
                        <a:pt x="514" y="4"/>
                        <a:pt x="473" y="11"/>
                      </a:cubicBezTo>
                      <a:cubicBezTo>
                        <a:pt x="313" y="37"/>
                        <a:pt x="152" y="127"/>
                        <a:pt x="72" y="269"/>
                      </a:cubicBezTo>
                      <a:cubicBezTo>
                        <a:pt x="0" y="412"/>
                        <a:pt x="27" y="617"/>
                        <a:pt x="170" y="707"/>
                      </a:cubicBezTo>
                      <a:cubicBezTo>
                        <a:pt x="223" y="733"/>
                        <a:pt x="286" y="751"/>
                        <a:pt x="348" y="760"/>
                      </a:cubicBezTo>
                      <a:cubicBezTo>
                        <a:pt x="396" y="767"/>
                        <a:pt x="444" y="771"/>
                        <a:pt x="493" y="771"/>
                      </a:cubicBezTo>
                      <a:cubicBezTo>
                        <a:pt x="626" y="771"/>
                        <a:pt x="759" y="746"/>
                        <a:pt x="883" y="707"/>
                      </a:cubicBezTo>
                      <a:cubicBezTo>
                        <a:pt x="999" y="671"/>
                        <a:pt x="1312" y="564"/>
                        <a:pt x="1312" y="430"/>
                      </a:cubicBezTo>
                      <a:cubicBezTo>
                        <a:pt x="1312" y="287"/>
                        <a:pt x="1071" y="136"/>
                        <a:pt x="964" y="82"/>
                      </a:cubicBezTo>
                      <a:cubicBezTo>
                        <a:pt x="851" y="29"/>
                        <a:pt x="723" y="0"/>
                        <a:pt x="5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95" name="Google Shape;582;p34">
                  <a:extLst>
                    <a:ext uri="{FF2B5EF4-FFF2-40B4-BE49-F238E27FC236}">
                      <a16:creationId xmlns:a16="http://schemas.microsoft.com/office/drawing/2014/main" xmlns="" id="{C19B0D42-F50C-E987-BE59-65F6ADF8CE9F}"/>
                    </a:ext>
                  </a:extLst>
                </p:cNvPr>
                <p:cNvSpPr/>
                <p:nvPr/>
              </p:nvSpPr>
              <p:spPr>
                <a:xfrm>
                  <a:off x="8636625" y="3420911"/>
                  <a:ext cx="66615" cy="66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682" extrusionOk="0">
                      <a:moveTo>
                        <a:pt x="848" y="1"/>
                      </a:moveTo>
                      <a:cubicBezTo>
                        <a:pt x="706" y="1"/>
                        <a:pt x="1" y="170"/>
                        <a:pt x="224" y="465"/>
                      </a:cubicBezTo>
                      <a:cubicBezTo>
                        <a:pt x="313" y="581"/>
                        <a:pt x="563" y="599"/>
                        <a:pt x="688" y="643"/>
                      </a:cubicBezTo>
                      <a:cubicBezTo>
                        <a:pt x="822" y="688"/>
                        <a:pt x="964" y="750"/>
                        <a:pt x="1054" y="884"/>
                      </a:cubicBezTo>
                      <a:cubicBezTo>
                        <a:pt x="1161" y="1027"/>
                        <a:pt x="1187" y="1223"/>
                        <a:pt x="1205" y="1410"/>
                      </a:cubicBezTo>
                      <a:cubicBezTo>
                        <a:pt x="1205" y="1517"/>
                        <a:pt x="1223" y="1642"/>
                        <a:pt x="1312" y="1678"/>
                      </a:cubicBezTo>
                      <a:cubicBezTo>
                        <a:pt x="1323" y="1681"/>
                        <a:pt x="1332" y="1682"/>
                        <a:pt x="1342" y="1682"/>
                      </a:cubicBezTo>
                      <a:cubicBezTo>
                        <a:pt x="1364" y="1682"/>
                        <a:pt x="1383" y="1675"/>
                        <a:pt x="1401" y="1669"/>
                      </a:cubicBezTo>
                      <a:cubicBezTo>
                        <a:pt x="1509" y="1633"/>
                        <a:pt x="1580" y="1535"/>
                        <a:pt x="1625" y="1428"/>
                      </a:cubicBezTo>
                      <a:cubicBezTo>
                        <a:pt x="1660" y="1312"/>
                        <a:pt x="1669" y="1196"/>
                        <a:pt x="1678" y="1071"/>
                      </a:cubicBezTo>
                      <a:cubicBezTo>
                        <a:pt x="1696" y="768"/>
                        <a:pt x="1678" y="420"/>
                        <a:pt x="1482" y="215"/>
                      </a:cubicBezTo>
                      <a:cubicBezTo>
                        <a:pt x="1321" y="37"/>
                        <a:pt x="1071" y="10"/>
                        <a:pt x="84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96" name="Google Shape;583;p34">
                  <a:extLst>
                    <a:ext uri="{FF2B5EF4-FFF2-40B4-BE49-F238E27FC236}">
                      <a16:creationId xmlns:a16="http://schemas.microsoft.com/office/drawing/2014/main" xmlns="" id="{2D08CAC7-FB81-79BE-B6FB-B67B323528A9}"/>
                    </a:ext>
                  </a:extLst>
                </p:cNvPr>
                <p:cNvSpPr/>
                <p:nvPr/>
              </p:nvSpPr>
              <p:spPr>
                <a:xfrm>
                  <a:off x="8675548" y="3467178"/>
                  <a:ext cx="16850" cy="1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429" extrusionOk="0">
                      <a:moveTo>
                        <a:pt x="223" y="0"/>
                      </a:moveTo>
                      <a:cubicBezTo>
                        <a:pt x="107" y="0"/>
                        <a:pt x="9" y="90"/>
                        <a:pt x="9" y="206"/>
                      </a:cubicBezTo>
                      <a:cubicBezTo>
                        <a:pt x="0" y="322"/>
                        <a:pt x="89" y="420"/>
                        <a:pt x="205" y="429"/>
                      </a:cubicBezTo>
                      <a:cubicBezTo>
                        <a:pt x="321" y="429"/>
                        <a:pt x="419" y="339"/>
                        <a:pt x="428" y="223"/>
                      </a:cubicBezTo>
                      <a:cubicBezTo>
                        <a:pt x="428" y="107"/>
                        <a:pt x="339" y="9"/>
                        <a:pt x="223" y="0"/>
                      </a:cubicBezTo>
                      <a:close/>
                    </a:path>
                  </a:pathLst>
                </a:custGeom>
                <a:solidFill>
                  <a:srgbClr val="F4C7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97" name="Google Shape;584;p34">
                  <a:extLst>
                    <a:ext uri="{FF2B5EF4-FFF2-40B4-BE49-F238E27FC236}">
                      <a16:creationId xmlns:a16="http://schemas.microsoft.com/office/drawing/2014/main" xmlns="" id="{AA82557A-587A-9CBD-15F2-C15FC83615F3}"/>
                    </a:ext>
                  </a:extLst>
                </p:cNvPr>
                <p:cNvSpPr/>
                <p:nvPr/>
              </p:nvSpPr>
              <p:spPr>
                <a:xfrm>
                  <a:off x="8638746" y="3568786"/>
                  <a:ext cx="53300" cy="202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" h="5148" extrusionOk="0">
                      <a:moveTo>
                        <a:pt x="1330" y="0"/>
                      </a:moveTo>
                      <a:cubicBezTo>
                        <a:pt x="1330" y="0"/>
                        <a:pt x="1321" y="0"/>
                        <a:pt x="1321" y="9"/>
                      </a:cubicBezTo>
                      <a:lnTo>
                        <a:pt x="1339" y="589"/>
                      </a:lnTo>
                      <a:lnTo>
                        <a:pt x="81" y="1972"/>
                      </a:lnTo>
                      <a:lnTo>
                        <a:pt x="72" y="1972"/>
                      </a:lnTo>
                      <a:cubicBezTo>
                        <a:pt x="54" y="3043"/>
                        <a:pt x="18" y="5077"/>
                        <a:pt x="0" y="5130"/>
                      </a:cubicBezTo>
                      <a:cubicBezTo>
                        <a:pt x="0" y="5139"/>
                        <a:pt x="0" y="5148"/>
                        <a:pt x="9" y="5148"/>
                      </a:cubicBezTo>
                      <a:cubicBezTo>
                        <a:pt x="18" y="5148"/>
                        <a:pt x="18" y="5148"/>
                        <a:pt x="18" y="5139"/>
                      </a:cubicBezTo>
                      <a:cubicBezTo>
                        <a:pt x="36" y="5085"/>
                        <a:pt x="90" y="2150"/>
                        <a:pt x="99" y="1981"/>
                      </a:cubicBezTo>
                      <a:lnTo>
                        <a:pt x="1356" y="598"/>
                      </a:lnTo>
                      <a:cubicBezTo>
                        <a:pt x="1356" y="598"/>
                        <a:pt x="1356" y="589"/>
                        <a:pt x="1356" y="589"/>
                      </a:cubicBezTo>
                      <a:lnTo>
                        <a:pt x="1339" y="9"/>
                      </a:lnTo>
                      <a:cubicBezTo>
                        <a:pt x="1339" y="0"/>
                        <a:pt x="1339" y="0"/>
                        <a:pt x="1330" y="0"/>
                      </a:cubicBezTo>
                      <a:close/>
                    </a:path>
                  </a:pathLst>
                </a:custGeom>
                <a:solidFill>
                  <a:srgbClr val="6B70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98" name="Google Shape;585;p34">
                  <a:extLst>
                    <a:ext uri="{FF2B5EF4-FFF2-40B4-BE49-F238E27FC236}">
                      <a16:creationId xmlns:a16="http://schemas.microsoft.com/office/drawing/2014/main" xmlns="" id="{C5C7C02F-25BD-D3DE-6554-4DD7A9541403}"/>
                    </a:ext>
                  </a:extLst>
                </p:cNvPr>
                <p:cNvSpPr/>
                <p:nvPr/>
              </p:nvSpPr>
              <p:spPr>
                <a:xfrm>
                  <a:off x="8611056" y="3571222"/>
                  <a:ext cx="31226" cy="753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" h="1919" extrusionOk="0">
                      <a:moveTo>
                        <a:pt x="27" y="1"/>
                      </a:moveTo>
                      <a:cubicBezTo>
                        <a:pt x="27" y="1"/>
                        <a:pt x="18" y="1"/>
                        <a:pt x="18" y="10"/>
                      </a:cubicBezTo>
                      <a:lnTo>
                        <a:pt x="1" y="616"/>
                      </a:lnTo>
                      <a:cubicBezTo>
                        <a:pt x="1" y="625"/>
                        <a:pt x="10" y="625"/>
                        <a:pt x="10" y="625"/>
                      </a:cubicBezTo>
                      <a:lnTo>
                        <a:pt x="777" y="1910"/>
                      </a:lnTo>
                      <a:cubicBezTo>
                        <a:pt x="777" y="1910"/>
                        <a:pt x="777" y="1919"/>
                        <a:pt x="786" y="1919"/>
                      </a:cubicBezTo>
                      <a:cubicBezTo>
                        <a:pt x="795" y="1910"/>
                        <a:pt x="795" y="1901"/>
                        <a:pt x="795" y="1901"/>
                      </a:cubicBezTo>
                      <a:lnTo>
                        <a:pt x="27" y="616"/>
                      </a:lnTo>
                      <a:lnTo>
                        <a:pt x="36" y="10"/>
                      </a:lnTo>
                      <a:cubicBezTo>
                        <a:pt x="36" y="1"/>
                        <a:pt x="36" y="1"/>
                        <a:pt x="27" y="1"/>
                      </a:cubicBezTo>
                      <a:close/>
                    </a:path>
                  </a:pathLst>
                </a:custGeom>
                <a:solidFill>
                  <a:srgbClr val="6B70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99" name="Google Shape;586;p34">
                  <a:extLst>
                    <a:ext uri="{FF2B5EF4-FFF2-40B4-BE49-F238E27FC236}">
                      <a16:creationId xmlns:a16="http://schemas.microsoft.com/office/drawing/2014/main" xmlns="" id="{FFCE5CDB-BA71-A039-3F3F-DF1746A220CE}"/>
                    </a:ext>
                  </a:extLst>
                </p:cNvPr>
                <p:cNvSpPr/>
                <p:nvPr/>
              </p:nvSpPr>
              <p:spPr>
                <a:xfrm>
                  <a:off x="8734384" y="3780408"/>
                  <a:ext cx="14415" cy="5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135" extrusionOk="0">
                      <a:moveTo>
                        <a:pt x="10" y="1"/>
                      </a:moveTo>
                      <a:lnTo>
                        <a:pt x="1" y="81"/>
                      </a:lnTo>
                      <a:lnTo>
                        <a:pt x="349" y="135"/>
                      </a:lnTo>
                      <a:lnTo>
                        <a:pt x="367" y="63"/>
                      </a:lnTo>
                      <a:lnTo>
                        <a:pt x="1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00" name="Google Shape;587;p34">
                  <a:extLst>
                    <a:ext uri="{FF2B5EF4-FFF2-40B4-BE49-F238E27FC236}">
                      <a16:creationId xmlns:a16="http://schemas.microsoft.com/office/drawing/2014/main" xmlns="" id="{56575ACE-4B2A-AD3E-B06A-3305B54B47C7}"/>
                    </a:ext>
                  </a:extLst>
                </p:cNvPr>
                <p:cNvSpPr/>
                <p:nvPr/>
              </p:nvSpPr>
              <p:spPr>
                <a:xfrm>
                  <a:off x="8447077" y="3586657"/>
                  <a:ext cx="14061" cy="13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" h="349" extrusionOk="0">
                      <a:moveTo>
                        <a:pt x="250" y="0"/>
                      </a:moveTo>
                      <a:lnTo>
                        <a:pt x="1" y="268"/>
                      </a:lnTo>
                      <a:lnTo>
                        <a:pt x="72" y="348"/>
                      </a:lnTo>
                      <a:lnTo>
                        <a:pt x="357" y="90"/>
                      </a:lnTo>
                      <a:lnTo>
                        <a:pt x="25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01" name="Google Shape;588;p34">
                  <a:extLst>
                    <a:ext uri="{FF2B5EF4-FFF2-40B4-BE49-F238E27FC236}">
                      <a16:creationId xmlns:a16="http://schemas.microsoft.com/office/drawing/2014/main" xmlns="" id="{70BC161C-1F12-5D27-EF47-F2B3A41BC075}"/>
                    </a:ext>
                  </a:extLst>
                </p:cNvPr>
                <p:cNvSpPr/>
                <p:nvPr/>
              </p:nvSpPr>
              <p:spPr>
                <a:xfrm>
                  <a:off x="8409253" y="3685477"/>
                  <a:ext cx="463946" cy="194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2" h="4952" extrusionOk="0">
                      <a:moveTo>
                        <a:pt x="0" y="0"/>
                      </a:moveTo>
                      <a:lnTo>
                        <a:pt x="1017" y="857"/>
                      </a:lnTo>
                      <a:lnTo>
                        <a:pt x="1044" y="874"/>
                      </a:lnTo>
                      <a:lnTo>
                        <a:pt x="11490" y="4951"/>
                      </a:lnTo>
                      <a:lnTo>
                        <a:pt x="11812" y="4140"/>
                      </a:lnTo>
                      <a:lnTo>
                        <a:pt x="1356" y="63"/>
                      </a:lnTo>
                      <a:lnTo>
                        <a:pt x="1329" y="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02" name="Google Shape;589;p34">
                  <a:extLst>
                    <a:ext uri="{FF2B5EF4-FFF2-40B4-BE49-F238E27FC236}">
                      <a16:creationId xmlns:a16="http://schemas.microsoft.com/office/drawing/2014/main" xmlns="" id="{9F3A865B-E1CB-C13C-1D23-BC7D9C1EE147}"/>
                    </a:ext>
                  </a:extLst>
                </p:cNvPr>
                <p:cNvSpPr/>
                <p:nvPr/>
              </p:nvSpPr>
              <p:spPr>
                <a:xfrm>
                  <a:off x="8409253" y="3685477"/>
                  <a:ext cx="52239" cy="336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0" h="857" extrusionOk="0">
                      <a:moveTo>
                        <a:pt x="0" y="0"/>
                      </a:moveTo>
                      <a:lnTo>
                        <a:pt x="464" y="393"/>
                      </a:lnTo>
                      <a:lnTo>
                        <a:pt x="1017" y="857"/>
                      </a:lnTo>
                      <a:lnTo>
                        <a:pt x="1329" y="63"/>
                      </a:lnTo>
                      <a:lnTo>
                        <a:pt x="607" y="2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03" name="Google Shape;590;p34">
                  <a:extLst>
                    <a:ext uri="{FF2B5EF4-FFF2-40B4-BE49-F238E27FC236}">
                      <a16:creationId xmlns:a16="http://schemas.microsoft.com/office/drawing/2014/main" xmlns="" id="{E56404CE-42E6-6029-2A31-9C4D535BC39F}"/>
                    </a:ext>
                  </a:extLst>
                </p:cNvPr>
                <p:cNvSpPr/>
                <p:nvPr/>
              </p:nvSpPr>
              <p:spPr>
                <a:xfrm>
                  <a:off x="8838467" y="3839283"/>
                  <a:ext cx="34721" cy="40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4" h="1036" extrusionOk="0">
                      <a:moveTo>
                        <a:pt x="322" y="1"/>
                      </a:moveTo>
                      <a:lnTo>
                        <a:pt x="0" y="812"/>
                      </a:lnTo>
                      <a:lnTo>
                        <a:pt x="562" y="1035"/>
                      </a:lnTo>
                      <a:lnTo>
                        <a:pt x="884" y="224"/>
                      </a:lnTo>
                      <a:lnTo>
                        <a:pt x="32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04" name="Google Shape;591;p34">
                  <a:extLst>
                    <a:ext uri="{FF2B5EF4-FFF2-40B4-BE49-F238E27FC236}">
                      <a16:creationId xmlns:a16="http://schemas.microsoft.com/office/drawing/2014/main" xmlns="" id="{1ECA16A1-A284-AB78-F073-A2FE61D3EDA3}"/>
                    </a:ext>
                  </a:extLst>
                </p:cNvPr>
                <p:cNvSpPr/>
                <p:nvPr/>
              </p:nvSpPr>
              <p:spPr>
                <a:xfrm>
                  <a:off x="8860540" y="3848042"/>
                  <a:ext cx="28083" cy="37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" h="964" extrusionOk="0">
                      <a:moveTo>
                        <a:pt x="322" y="1"/>
                      </a:moveTo>
                      <a:lnTo>
                        <a:pt x="0" y="812"/>
                      </a:lnTo>
                      <a:lnTo>
                        <a:pt x="393" y="964"/>
                      </a:lnTo>
                      <a:lnTo>
                        <a:pt x="714" y="152"/>
                      </a:lnTo>
                      <a:lnTo>
                        <a:pt x="32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05" name="Google Shape;592;p34">
                  <a:extLst>
                    <a:ext uri="{FF2B5EF4-FFF2-40B4-BE49-F238E27FC236}">
                      <a16:creationId xmlns:a16="http://schemas.microsoft.com/office/drawing/2014/main" xmlns="" id="{58481617-B45F-EC08-DFF2-3017E0348B13}"/>
                    </a:ext>
                  </a:extLst>
                </p:cNvPr>
                <p:cNvSpPr/>
                <p:nvPr/>
              </p:nvSpPr>
              <p:spPr>
                <a:xfrm>
                  <a:off x="8409253" y="3685477"/>
                  <a:ext cx="23488" cy="15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" h="393" extrusionOk="0">
                      <a:moveTo>
                        <a:pt x="0" y="0"/>
                      </a:moveTo>
                      <a:lnTo>
                        <a:pt x="464" y="393"/>
                      </a:lnTo>
                      <a:lnTo>
                        <a:pt x="598" y="2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06" name="Google Shape;593;p34">
                  <a:extLst>
                    <a:ext uri="{FF2B5EF4-FFF2-40B4-BE49-F238E27FC236}">
                      <a16:creationId xmlns:a16="http://schemas.microsoft.com/office/drawing/2014/main" xmlns="" id="{905FFA38-BDAE-E0B1-3335-1DE2230B727F}"/>
                    </a:ext>
                  </a:extLst>
                </p:cNvPr>
                <p:cNvSpPr/>
                <p:nvPr/>
              </p:nvSpPr>
              <p:spPr>
                <a:xfrm>
                  <a:off x="8409253" y="3685477"/>
                  <a:ext cx="473058" cy="200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44" h="5103" extrusionOk="0">
                      <a:moveTo>
                        <a:pt x="0" y="0"/>
                      </a:moveTo>
                      <a:lnTo>
                        <a:pt x="464" y="393"/>
                      </a:lnTo>
                      <a:lnTo>
                        <a:pt x="1017" y="857"/>
                      </a:lnTo>
                      <a:lnTo>
                        <a:pt x="1044" y="874"/>
                      </a:lnTo>
                      <a:lnTo>
                        <a:pt x="10928" y="4728"/>
                      </a:lnTo>
                      <a:lnTo>
                        <a:pt x="11490" y="4951"/>
                      </a:lnTo>
                      <a:lnTo>
                        <a:pt x="11883" y="5103"/>
                      </a:lnTo>
                      <a:lnTo>
                        <a:pt x="12044" y="469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A1F38">
                    <a:alpha val="25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07" name="Google Shape;594;p34">
                  <a:extLst>
                    <a:ext uri="{FF2B5EF4-FFF2-40B4-BE49-F238E27FC236}">
                      <a16:creationId xmlns:a16="http://schemas.microsoft.com/office/drawing/2014/main" xmlns="" id="{595B3116-8AFB-E739-7879-3F329D8DFD3D}"/>
                    </a:ext>
                  </a:extLst>
                </p:cNvPr>
                <p:cNvSpPr/>
                <p:nvPr/>
              </p:nvSpPr>
              <p:spPr>
                <a:xfrm>
                  <a:off x="8737566" y="3789991"/>
                  <a:ext cx="16850" cy="21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547" extrusionOk="0">
                      <a:moveTo>
                        <a:pt x="124" y="1"/>
                      </a:moveTo>
                      <a:cubicBezTo>
                        <a:pt x="113" y="1"/>
                        <a:pt x="101" y="3"/>
                        <a:pt x="89" y="7"/>
                      </a:cubicBezTo>
                      <a:cubicBezTo>
                        <a:pt x="27" y="15"/>
                        <a:pt x="0" y="78"/>
                        <a:pt x="18" y="131"/>
                      </a:cubicBezTo>
                      <a:cubicBezTo>
                        <a:pt x="45" y="194"/>
                        <a:pt x="45" y="265"/>
                        <a:pt x="54" y="337"/>
                      </a:cubicBezTo>
                      <a:cubicBezTo>
                        <a:pt x="54" y="372"/>
                        <a:pt x="54" y="408"/>
                        <a:pt x="72" y="444"/>
                      </a:cubicBezTo>
                      <a:cubicBezTo>
                        <a:pt x="98" y="497"/>
                        <a:pt x="170" y="524"/>
                        <a:pt x="232" y="542"/>
                      </a:cubicBezTo>
                      <a:cubicBezTo>
                        <a:pt x="249" y="545"/>
                        <a:pt x="267" y="546"/>
                        <a:pt x="285" y="546"/>
                      </a:cubicBezTo>
                      <a:cubicBezTo>
                        <a:pt x="326" y="546"/>
                        <a:pt x="368" y="537"/>
                        <a:pt x="393" y="506"/>
                      </a:cubicBezTo>
                      <a:cubicBezTo>
                        <a:pt x="402" y="488"/>
                        <a:pt x="411" y="462"/>
                        <a:pt x="411" y="444"/>
                      </a:cubicBezTo>
                      <a:cubicBezTo>
                        <a:pt x="428" y="292"/>
                        <a:pt x="357" y="140"/>
                        <a:pt x="241" y="51"/>
                      </a:cubicBezTo>
                      <a:cubicBezTo>
                        <a:pt x="206" y="23"/>
                        <a:pt x="166" y="1"/>
                        <a:pt x="124" y="1"/>
                      </a:cubicBezTo>
                      <a:close/>
                    </a:path>
                  </a:pathLst>
                </a:custGeom>
                <a:solidFill>
                  <a:srgbClr val="F4C7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</p:grpSp>
        <p:grpSp>
          <p:nvGrpSpPr>
            <p:cNvPr id="308" name="Google Shape;595;p34">
              <a:extLst>
                <a:ext uri="{FF2B5EF4-FFF2-40B4-BE49-F238E27FC236}">
                  <a16:creationId xmlns:a16="http://schemas.microsoft.com/office/drawing/2014/main" xmlns="" id="{9E6E928E-DD7B-088B-0635-CDF155C093D5}"/>
                </a:ext>
              </a:extLst>
            </p:cNvPr>
            <p:cNvGrpSpPr/>
            <p:nvPr/>
          </p:nvGrpSpPr>
          <p:grpSpPr>
            <a:xfrm>
              <a:off x="4738120" y="3424992"/>
              <a:ext cx="342499" cy="298148"/>
              <a:chOff x="2869533" y="318283"/>
              <a:chExt cx="102176" cy="85817"/>
            </a:xfrm>
          </p:grpSpPr>
          <p:sp>
            <p:nvSpPr>
              <p:cNvPr id="309" name="Google Shape;596;p34">
                <a:extLst>
                  <a:ext uri="{FF2B5EF4-FFF2-40B4-BE49-F238E27FC236}">
                    <a16:creationId xmlns:a16="http://schemas.microsoft.com/office/drawing/2014/main" xmlns="" id="{80E3F8A3-5509-8465-23EA-9B582401CDEB}"/>
                  </a:ext>
                </a:extLst>
              </p:cNvPr>
              <p:cNvSpPr/>
              <p:nvPr/>
            </p:nvSpPr>
            <p:spPr>
              <a:xfrm>
                <a:off x="2869533" y="318283"/>
                <a:ext cx="101302" cy="85817"/>
              </a:xfrm>
              <a:custGeom>
                <a:avLst/>
                <a:gdLst/>
                <a:ahLst/>
                <a:cxnLst/>
                <a:rect l="l" t="t" r="r" b="b"/>
                <a:pathLst>
                  <a:path w="2445" h="2071" extrusionOk="0">
                    <a:moveTo>
                      <a:pt x="0" y="1"/>
                    </a:moveTo>
                    <a:lnTo>
                      <a:pt x="0" y="2070"/>
                    </a:lnTo>
                    <a:lnTo>
                      <a:pt x="2079" y="2070"/>
                    </a:lnTo>
                    <a:lnTo>
                      <a:pt x="2079" y="732"/>
                    </a:lnTo>
                    <a:lnTo>
                      <a:pt x="2445" y="384"/>
                    </a:lnTo>
                    <a:lnTo>
                      <a:pt x="2248" y="188"/>
                    </a:lnTo>
                    <a:lnTo>
                      <a:pt x="2079" y="357"/>
                    </a:lnTo>
                    <a:lnTo>
                      <a:pt x="2079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76200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grpSp>
            <p:nvGrpSpPr>
              <p:cNvPr id="310" name="Google Shape;597;p34">
                <a:extLst>
                  <a:ext uri="{FF2B5EF4-FFF2-40B4-BE49-F238E27FC236}">
                    <a16:creationId xmlns:a16="http://schemas.microsoft.com/office/drawing/2014/main" xmlns="" id="{B7956D45-A448-0092-0198-120A857AE47C}"/>
                  </a:ext>
                </a:extLst>
              </p:cNvPr>
              <p:cNvGrpSpPr/>
              <p:nvPr/>
            </p:nvGrpSpPr>
            <p:grpSpPr>
              <a:xfrm>
                <a:off x="2869754" y="318941"/>
                <a:ext cx="101955" cy="84600"/>
                <a:chOff x="2854604" y="2360241"/>
                <a:chExt cx="101955" cy="84600"/>
              </a:xfrm>
            </p:grpSpPr>
            <p:sp>
              <p:nvSpPr>
                <p:cNvPr id="311" name="Google Shape;598;p34">
                  <a:extLst>
                    <a:ext uri="{FF2B5EF4-FFF2-40B4-BE49-F238E27FC236}">
                      <a16:creationId xmlns:a16="http://schemas.microsoft.com/office/drawing/2014/main" xmlns="" id="{4048C850-B51E-6082-692C-0B321FDBEA6B}"/>
                    </a:ext>
                  </a:extLst>
                </p:cNvPr>
                <p:cNvSpPr/>
                <p:nvPr/>
              </p:nvSpPr>
              <p:spPr>
                <a:xfrm>
                  <a:off x="2854604" y="2360241"/>
                  <a:ext cx="84600" cy="8460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>
                  <a:solidFill>
                    <a:srgbClr val="0070C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12" name="Google Shape;599;p34">
                  <a:extLst>
                    <a:ext uri="{FF2B5EF4-FFF2-40B4-BE49-F238E27FC236}">
                      <a16:creationId xmlns:a16="http://schemas.microsoft.com/office/drawing/2014/main" xmlns="" id="{6AAE95CA-FD0F-1368-30DF-7968146F5394}"/>
                    </a:ext>
                  </a:extLst>
                </p:cNvPr>
                <p:cNvSpPr/>
                <p:nvPr/>
              </p:nvSpPr>
              <p:spPr>
                <a:xfrm>
                  <a:off x="2867701" y="2366864"/>
                  <a:ext cx="88858" cy="644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4" h="1482" extrusionOk="0">
                      <a:moveTo>
                        <a:pt x="1856" y="1"/>
                      </a:moveTo>
                      <a:lnTo>
                        <a:pt x="688" y="1116"/>
                      </a:lnTo>
                      <a:lnTo>
                        <a:pt x="170" y="714"/>
                      </a:lnTo>
                      <a:lnTo>
                        <a:pt x="1" y="929"/>
                      </a:lnTo>
                      <a:lnTo>
                        <a:pt x="714" y="1482"/>
                      </a:lnTo>
                      <a:lnTo>
                        <a:pt x="2044" y="197"/>
                      </a:lnTo>
                      <a:lnTo>
                        <a:pt x="1856" y="1"/>
                      </a:lnTo>
                      <a:close/>
                    </a:path>
                  </a:pathLst>
                </a:custGeom>
                <a:solidFill>
                  <a:srgbClr val="FF746F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</p:grpSp>
      </p:grpSp>
      <p:grpSp>
        <p:nvGrpSpPr>
          <p:cNvPr id="22" name="Group 21"/>
          <p:cNvGrpSpPr/>
          <p:nvPr/>
        </p:nvGrpSpPr>
        <p:grpSpPr>
          <a:xfrm>
            <a:off x="5986645" y="5118193"/>
            <a:ext cx="5395557" cy="670568"/>
            <a:chOff x="5371827" y="5333420"/>
            <a:chExt cx="5395557" cy="670568"/>
          </a:xfrm>
        </p:grpSpPr>
        <p:sp>
          <p:nvSpPr>
            <p:cNvPr id="119" name="TextBox 16">
              <a:extLst>
                <a:ext uri="{FF2B5EF4-FFF2-40B4-BE49-F238E27FC236}">
                  <a16:creationId xmlns:a16="http://schemas.microsoft.com/office/drawing/2014/main" xmlns="" id="{ED69F9F7-74A4-D56E-75E2-51F09FDAB4A0}"/>
                </a:ext>
              </a:extLst>
            </p:cNvPr>
            <p:cNvSpPr txBox="1"/>
            <p:nvPr/>
          </p:nvSpPr>
          <p:spPr>
            <a:xfrm>
              <a:off x="6427730" y="5554250"/>
              <a:ext cx="4339654" cy="333425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just">
                <a:lnSpc>
                  <a:spcPts val="2600"/>
                </a:lnSpc>
                <a:spcBef>
                  <a:spcPct val="0"/>
                </a:spcBef>
              </a:pPr>
              <a:r>
                <a:rPr lang="en-US" sz="2600" b="1" dirty="0" err="1" smtClean="0">
                  <a:latin typeface="Aptos SemiBold" panose="020B0004020202020204" pitchFamily="34" charset="0"/>
                  <a:cs typeface="Rubik" panose="02000604000000020004" pitchFamily="2" charset="-79"/>
                </a:rPr>
                <a:t>Hướng</a:t>
              </a:r>
              <a:r>
                <a:rPr lang="en-US" sz="2600" b="1" dirty="0" smtClean="0">
                  <a:latin typeface="Aptos SemiBold" panose="020B0004020202020204" pitchFamily="34" charset="0"/>
                  <a:cs typeface="Rubik" panose="02000604000000020004" pitchFamily="2" charset="-79"/>
                </a:rPr>
                <a:t> </a:t>
              </a:r>
              <a:r>
                <a:rPr lang="en-US" sz="2600" b="1" dirty="0" err="1" smtClean="0">
                  <a:latin typeface="Aptos SemiBold" panose="020B0004020202020204" pitchFamily="34" charset="0"/>
                  <a:cs typeface="Rubik" panose="02000604000000020004" pitchFamily="2" charset="-79"/>
                </a:rPr>
                <a:t>phát</a:t>
              </a:r>
              <a:r>
                <a:rPr lang="en-US" sz="2600" b="1" dirty="0" smtClean="0">
                  <a:latin typeface="Aptos SemiBold" panose="020B0004020202020204" pitchFamily="34" charset="0"/>
                  <a:cs typeface="Rubik" panose="02000604000000020004" pitchFamily="2" charset="-79"/>
                </a:rPr>
                <a:t> </a:t>
              </a:r>
              <a:r>
                <a:rPr lang="en-US" sz="2600" b="1" dirty="0" err="1" smtClean="0">
                  <a:latin typeface="Aptos SemiBold" panose="020B0004020202020204" pitchFamily="34" charset="0"/>
                  <a:cs typeface="Rubik" panose="02000604000000020004" pitchFamily="2" charset="-79"/>
                </a:rPr>
                <a:t>triển</a:t>
              </a:r>
              <a:r>
                <a:rPr lang="en-US" sz="2600" b="1" dirty="0" smtClean="0">
                  <a:latin typeface="Aptos SemiBold" panose="020B0004020202020204" pitchFamily="34" charset="0"/>
                  <a:cs typeface="Rubik" panose="02000604000000020004" pitchFamily="2" charset="-79"/>
                </a:rPr>
                <a:t> </a:t>
              </a:r>
              <a:r>
                <a:rPr lang="en-US" sz="2600" b="1" dirty="0" err="1" smtClean="0">
                  <a:latin typeface="Aptos SemiBold" panose="020B0004020202020204" pitchFamily="34" charset="0"/>
                  <a:cs typeface="Rubik" panose="02000604000000020004" pitchFamily="2" charset="-79"/>
                </a:rPr>
                <a:t>và</a:t>
              </a:r>
              <a:r>
                <a:rPr lang="en-US" sz="2600" b="1" dirty="0" smtClean="0">
                  <a:latin typeface="Aptos SemiBold" panose="020B0004020202020204" pitchFamily="34" charset="0"/>
                  <a:cs typeface="Rubik" panose="02000604000000020004" pitchFamily="2" charset="-79"/>
                </a:rPr>
                <a:t> </a:t>
              </a:r>
              <a:r>
                <a:rPr lang="en-US" sz="2600" b="1" dirty="0" err="1" smtClean="0">
                  <a:latin typeface="Aptos SemiBold" panose="020B0004020202020204" pitchFamily="34" charset="0"/>
                  <a:cs typeface="Rubik" panose="02000604000000020004" pitchFamily="2" charset="-79"/>
                </a:rPr>
                <a:t>kết</a:t>
              </a:r>
              <a:r>
                <a:rPr lang="en-US" sz="2600" b="1" dirty="0" smtClean="0">
                  <a:latin typeface="Aptos SemiBold" panose="020B0004020202020204" pitchFamily="34" charset="0"/>
                  <a:cs typeface="Rubik" panose="02000604000000020004" pitchFamily="2" charset="-79"/>
                </a:rPr>
                <a:t> </a:t>
              </a:r>
              <a:r>
                <a:rPr lang="en-US" sz="2600" b="1" dirty="0" err="1" smtClean="0">
                  <a:latin typeface="Aptos SemiBold" panose="020B0004020202020204" pitchFamily="34" charset="0"/>
                  <a:cs typeface="Rubik" panose="02000604000000020004" pitchFamily="2" charset="-79"/>
                </a:rPr>
                <a:t>luận</a:t>
              </a:r>
              <a:endParaRPr lang="en-US" sz="2600" b="1" dirty="0">
                <a:latin typeface="Aptos SemiBold" panose="020B0004020202020204" pitchFamily="34" charset="0"/>
                <a:cs typeface="Rubik" panose="02000604000000020004" pitchFamily="2" charset="-79"/>
              </a:endParaRPr>
            </a:p>
          </p:txBody>
        </p:sp>
        <p:sp>
          <p:nvSpPr>
            <p:cNvPr id="120" name="TextBox 19">
              <a:extLst>
                <a:ext uri="{FF2B5EF4-FFF2-40B4-BE49-F238E27FC236}">
                  <a16:creationId xmlns:a16="http://schemas.microsoft.com/office/drawing/2014/main" xmlns="" id="{7D4C5CCC-87B7-4FD1-FFB4-2AE6ED12F6FD}"/>
                </a:ext>
              </a:extLst>
            </p:cNvPr>
            <p:cNvSpPr txBox="1"/>
            <p:nvPr/>
          </p:nvSpPr>
          <p:spPr>
            <a:xfrm>
              <a:off x="5371827" y="5333420"/>
              <a:ext cx="1058541" cy="670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40"/>
                </a:lnSpc>
                <a:spcBef>
                  <a:spcPct val="0"/>
                </a:spcBef>
              </a:pPr>
              <a:r>
                <a:rPr lang="en-US" sz="4000" b="1" dirty="0" smtClean="0">
                  <a:solidFill>
                    <a:srgbClr val="66CCFF"/>
                  </a:solidFill>
                  <a:latin typeface="Aptos Mono" panose="020B0009020202020204" pitchFamily="49" charset="0"/>
                </a:rPr>
                <a:t>05</a:t>
              </a:r>
              <a:endParaRPr lang="en-US" sz="4000" b="1" dirty="0">
                <a:solidFill>
                  <a:srgbClr val="66CCFF"/>
                </a:solidFill>
                <a:latin typeface="Aptos Mono" panose="020B0009020202020204" pitchFamily="49" charset="0"/>
              </a:endParaRP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5989978" y="2920427"/>
            <a:ext cx="4227712" cy="718145"/>
            <a:chOff x="6082408" y="3368846"/>
            <a:chExt cx="4227712" cy="718145"/>
          </a:xfrm>
        </p:grpSpPr>
        <p:sp>
          <p:nvSpPr>
            <p:cNvPr id="129" name="TextBox 18">
              <a:extLst>
                <a:ext uri="{FF2B5EF4-FFF2-40B4-BE49-F238E27FC236}">
                  <a16:creationId xmlns:a16="http://schemas.microsoft.com/office/drawing/2014/main" xmlns="" id="{5C2E4C9B-72FB-06B9-2F19-6CBC3D21A9C2}"/>
                </a:ext>
              </a:extLst>
            </p:cNvPr>
            <p:cNvSpPr txBox="1"/>
            <p:nvPr/>
          </p:nvSpPr>
          <p:spPr>
            <a:xfrm>
              <a:off x="6082408" y="3368846"/>
              <a:ext cx="1058541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640"/>
                </a:lnSpc>
                <a:spcBef>
                  <a:spcPct val="0"/>
                </a:spcBef>
              </a:pPr>
              <a:r>
                <a:rPr lang="en-US" sz="4000" b="1" dirty="0">
                  <a:solidFill>
                    <a:srgbClr val="02B676"/>
                  </a:solidFill>
                  <a:latin typeface="Aptos Mono" panose="020B0009020202020204" pitchFamily="49" charset="0"/>
                </a:rPr>
                <a:t>02</a:t>
              </a:r>
            </a:p>
          </p:txBody>
        </p:sp>
        <p:sp>
          <p:nvSpPr>
            <p:cNvPr id="130" name="TextBox 16">
              <a:extLst>
                <a:ext uri="{FF2B5EF4-FFF2-40B4-BE49-F238E27FC236}">
                  <a16:creationId xmlns:a16="http://schemas.microsoft.com/office/drawing/2014/main" xmlns="" id="{79A234C5-2B0C-1339-45DF-4206F40E58B6}"/>
                </a:ext>
              </a:extLst>
            </p:cNvPr>
            <p:cNvSpPr txBox="1"/>
            <p:nvPr/>
          </p:nvSpPr>
          <p:spPr>
            <a:xfrm>
              <a:off x="7140948" y="3538287"/>
              <a:ext cx="3169172" cy="400110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>
                <a:buClrTx/>
                <a:defRPr/>
              </a:pPr>
              <a:r>
                <a:rPr lang="en-US" sz="2600" b="1" dirty="0" err="1">
                  <a:latin typeface="Aptos SemiBold" panose="020B0004020202020204" pitchFamily="34" charset="0"/>
                  <a:cs typeface="Rubik" panose="02000604000000020004" pitchFamily="2" charset="-79"/>
                </a:rPr>
                <a:t>Mục</a:t>
              </a:r>
              <a:r>
                <a:rPr lang="en-US" sz="2600" b="1" dirty="0">
                  <a:latin typeface="Aptos SemiBold" panose="020B0004020202020204" pitchFamily="34" charset="0"/>
                  <a:cs typeface="Rubik" panose="02000604000000020004" pitchFamily="2" charset="-79"/>
                </a:rPr>
                <a:t> </a:t>
              </a:r>
              <a:r>
                <a:rPr lang="en-US" sz="2600" b="1" dirty="0" err="1">
                  <a:latin typeface="Aptos SemiBold" panose="020B0004020202020204" pitchFamily="34" charset="0"/>
                  <a:cs typeface="Rubik" panose="02000604000000020004" pitchFamily="2" charset="-79"/>
                </a:rPr>
                <a:t>tiêu</a:t>
              </a:r>
              <a:r>
                <a:rPr lang="en-US" sz="2600" b="1" dirty="0">
                  <a:latin typeface="Aptos SemiBold" panose="020B0004020202020204" pitchFamily="34" charset="0"/>
                  <a:cs typeface="Rubik" panose="02000604000000020004" pitchFamily="2" charset="-79"/>
                </a:rPr>
                <a:t> </a:t>
              </a:r>
              <a:r>
                <a:rPr lang="en-US" sz="2600" b="1" dirty="0" err="1" smtClean="0">
                  <a:latin typeface="Aptos SemiBold" panose="020B0004020202020204" pitchFamily="34" charset="0"/>
                  <a:cs typeface="Rubik" panose="02000604000000020004" pitchFamily="2" charset="-79"/>
                </a:rPr>
                <a:t>đề</a:t>
              </a:r>
              <a:r>
                <a:rPr lang="en-US" sz="2600" b="1" dirty="0" smtClean="0">
                  <a:latin typeface="Aptos SemiBold" panose="020B0004020202020204" pitchFamily="34" charset="0"/>
                  <a:cs typeface="Rubik" panose="02000604000000020004" pitchFamily="2" charset="-79"/>
                </a:rPr>
                <a:t> </a:t>
              </a:r>
              <a:r>
                <a:rPr lang="en-US" sz="2600" b="1" dirty="0" err="1" smtClean="0">
                  <a:latin typeface="Aptos SemiBold" panose="020B0004020202020204" pitchFamily="34" charset="0"/>
                  <a:cs typeface="Rubik" panose="02000604000000020004" pitchFamily="2" charset="-79"/>
                </a:rPr>
                <a:t>tài</a:t>
              </a:r>
              <a:endParaRPr lang="en-US" sz="2600" b="1" dirty="0">
                <a:latin typeface="Aptos SemiBold" panose="020B0004020202020204" pitchFamily="34" charset="0"/>
                <a:cs typeface="Rubik" panose="02000604000000020004" pitchFamily="2" charset="-79"/>
              </a:endParaRP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xmlns="" id="{96AA90CB-93DC-F621-3F15-C11C9022C70F}"/>
              </a:ext>
            </a:extLst>
          </p:cNvPr>
          <p:cNvGrpSpPr/>
          <p:nvPr/>
        </p:nvGrpSpPr>
        <p:grpSpPr>
          <a:xfrm>
            <a:off x="5991859" y="2158418"/>
            <a:ext cx="4223405" cy="718145"/>
            <a:chOff x="4558407" y="2608578"/>
            <a:chExt cx="4223405" cy="718145"/>
          </a:xfrm>
        </p:grpSpPr>
        <p:sp>
          <p:nvSpPr>
            <p:cNvPr id="132" name="TextBox 12"/>
            <p:cNvSpPr txBox="1"/>
            <p:nvPr/>
          </p:nvSpPr>
          <p:spPr>
            <a:xfrm>
              <a:off x="5612640" y="2837842"/>
              <a:ext cx="3169172" cy="342401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>
                <a:lnSpc>
                  <a:spcPts val="2600"/>
                </a:lnSpc>
                <a:spcBef>
                  <a:spcPct val="0"/>
                </a:spcBef>
              </a:pPr>
              <a:r>
                <a:rPr lang="en-US" sz="2800" b="1" dirty="0" err="1" smtClean="0">
                  <a:latin typeface="Aptos SemiBold" panose="020B0004020202020204" pitchFamily="34" charset="0"/>
                  <a:cs typeface="Rubik" panose="02000604000000020004" pitchFamily="2" charset="-79"/>
                </a:rPr>
                <a:t>Tổng</a:t>
              </a:r>
              <a:r>
                <a:rPr lang="en-US" sz="2800" b="1" dirty="0" smtClean="0">
                  <a:latin typeface="Aptos SemiBold" panose="020B0004020202020204" pitchFamily="34" charset="0"/>
                  <a:cs typeface="Rubik" panose="02000604000000020004" pitchFamily="2" charset="-79"/>
                </a:rPr>
                <a:t> </a:t>
              </a:r>
              <a:r>
                <a:rPr lang="en-US" sz="2800" b="1" dirty="0" err="1" smtClean="0">
                  <a:latin typeface="Aptos SemiBold" panose="020B0004020202020204" pitchFamily="34" charset="0"/>
                  <a:cs typeface="Rubik" panose="02000604000000020004" pitchFamily="2" charset="-79"/>
                </a:rPr>
                <a:t>quan</a:t>
              </a:r>
              <a:r>
                <a:rPr lang="en-US" sz="2800" b="1" dirty="0" smtClean="0">
                  <a:latin typeface="Aptos SemiBold" panose="020B0004020202020204" pitchFamily="34" charset="0"/>
                  <a:cs typeface="Rubik" panose="02000604000000020004" pitchFamily="2" charset="-79"/>
                </a:rPr>
                <a:t> </a:t>
              </a:r>
              <a:r>
                <a:rPr lang="en-US" sz="2800" b="1" dirty="0" err="1" smtClean="0">
                  <a:latin typeface="Aptos SemiBold" panose="020B0004020202020204" pitchFamily="34" charset="0"/>
                  <a:cs typeface="Rubik" panose="02000604000000020004" pitchFamily="2" charset="-79"/>
                </a:rPr>
                <a:t>về</a:t>
              </a:r>
              <a:r>
                <a:rPr lang="en-US" sz="2800" b="1" dirty="0" smtClean="0">
                  <a:latin typeface="Aptos SemiBold" panose="020B0004020202020204" pitchFamily="34" charset="0"/>
                  <a:cs typeface="Rubik" panose="02000604000000020004" pitchFamily="2" charset="-79"/>
                </a:rPr>
                <a:t> </a:t>
              </a:r>
              <a:r>
                <a:rPr lang="en-US" sz="2800" b="1" dirty="0" err="1" smtClean="0">
                  <a:latin typeface="Aptos SemiBold" panose="020B0004020202020204" pitchFamily="34" charset="0"/>
                  <a:cs typeface="Rubik" panose="02000604000000020004" pitchFamily="2" charset="-79"/>
                </a:rPr>
                <a:t>đề</a:t>
              </a:r>
              <a:r>
                <a:rPr lang="en-US" sz="2800" b="1" dirty="0" smtClean="0">
                  <a:latin typeface="Aptos SemiBold" panose="020B0004020202020204" pitchFamily="34" charset="0"/>
                  <a:cs typeface="Rubik" panose="02000604000000020004" pitchFamily="2" charset="-79"/>
                </a:rPr>
                <a:t> </a:t>
              </a:r>
              <a:r>
                <a:rPr lang="en-US" sz="2800" b="1" dirty="0" err="1" smtClean="0">
                  <a:latin typeface="Aptos SemiBold" panose="020B0004020202020204" pitchFamily="34" charset="0"/>
                  <a:cs typeface="Rubik" panose="02000604000000020004" pitchFamily="2" charset="-79"/>
                </a:rPr>
                <a:t>tài</a:t>
              </a:r>
              <a:endParaRPr lang="en-US" sz="2800" b="1" dirty="0">
                <a:latin typeface="Aptos SemiBold" panose="020B0004020202020204" pitchFamily="34" charset="0"/>
                <a:cs typeface="Rubik" panose="02000604000000020004" pitchFamily="2" charset="-79"/>
              </a:endParaRPr>
            </a:p>
          </p:txBody>
        </p:sp>
        <p:sp>
          <p:nvSpPr>
            <p:cNvPr id="133" name="TextBox 18">
              <a:extLst>
                <a:ext uri="{FF2B5EF4-FFF2-40B4-BE49-F238E27FC236}">
                  <a16:creationId xmlns:a16="http://schemas.microsoft.com/office/drawing/2014/main" xmlns="" id="{76C3B76C-CCDC-AF6E-0B1A-BD5C6939738C}"/>
                </a:ext>
              </a:extLst>
            </p:cNvPr>
            <p:cNvSpPr txBox="1"/>
            <p:nvPr/>
          </p:nvSpPr>
          <p:spPr>
            <a:xfrm>
              <a:off x="4558407" y="2608578"/>
              <a:ext cx="1058541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640"/>
                </a:lnSpc>
                <a:spcBef>
                  <a:spcPct val="0"/>
                </a:spcBef>
              </a:pPr>
              <a:r>
                <a:rPr lang="en-US" sz="4000" b="1" dirty="0">
                  <a:solidFill>
                    <a:srgbClr val="FFC000"/>
                  </a:solidFill>
                  <a:latin typeface="Aptos Mono" panose="020B0009020202020204" pitchFamily="49" charset="0"/>
                </a:rPr>
                <a:t>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541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"/>
          <p:cNvSpPr/>
          <p:nvPr/>
        </p:nvSpPr>
        <p:spPr>
          <a:xfrm>
            <a:off x="2057313" y="151352"/>
            <a:ext cx="4663357" cy="52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FF3737"/>
                </a:solidFill>
                <a:latin typeface="Calibri"/>
                <a:ea typeface="Calibri"/>
                <a:cs typeface="Calibri"/>
                <a:sym typeface="Calibri"/>
              </a:rPr>
              <a:t>1. TỔNG QUAN VỀ ĐỀ TÀI</a:t>
            </a:r>
            <a:endParaRPr sz="2800" b="0" i="0" u="none" strike="noStrike" cap="none" dirty="0">
              <a:solidFill>
                <a:schemeClr val="dk1"/>
              </a:solidFill>
              <a:sym typeface="Arial"/>
            </a:endParaRPr>
          </a:p>
        </p:txBody>
      </p:sp>
      <p:pic>
        <p:nvPicPr>
          <p:cNvPr id="12" name="Picture 11" descr="A group of people looking at a computer screen&#10;&#10;Description automatically generated">
            <a:extLst>
              <a:ext uri="{FF2B5EF4-FFF2-40B4-BE49-F238E27FC236}">
                <a16:creationId xmlns="" xmlns:a16="http://schemas.microsoft.com/office/drawing/2014/main" id="{3F7104A9-3CDE-ED28-BB91-CBB0EF2EE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78" y="3546315"/>
            <a:ext cx="3255008" cy="2136594"/>
          </a:xfrm>
          <a:prstGeom prst="rect">
            <a:avLst/>
          </a:prstGeom>
        </p:spPr>
      </p:pic>
      <p:pic>
        <p:nvPicPr>
          <p:cNvPr id="1026" name="Picture 2" descr="Hình ảnh dấu chấm hỏi đẹp | Dấu chấm hỏi, Hình ảnh, Dấu chấ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50" y="4668126"/>
            <a:ext cx="1962974" cy="216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7778"/>
            <a:ext cx="3287640" cy="1972584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-257175" y="2056433"/>
            <a:ext cx="3686175" cy="2554541"/>
          </a:xfrm>
          <a:prstGeom prst="wedgeRoundRectCallou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26664" y="1070339"/>
            <a:ext cx="1362328" cy="33855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cải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47494" y="5682909"/>
            <a:ext cx="1362328" cy="338554"/>
          </a:xfrm>
          <a:prstGeom prst="rect">
            <a:avLst/>
          </a:prstGeom>
          <a:solidFill>
            <a:srgbClr val="CCFF66"/>
          </a:solidFill>
          <a:ln>
            <a:solidFill>
              <a:srgbClr val="6699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cải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2300288" y="1239616"/>
            <a:ext cx="726376" cy="8168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21" idx="1"/>
          </p:cNvCxnSpPr>
          <p:nvPr/>
        </p:nvCxnSpPr>
        <p:spPr>
          <a:xfrm>
            <a:off x="2300288" y="4610974"/>
            <a:ext cx="747206" cy="1241212"/>
          </a:xfrm>
          <a:prstGeom prst="straightConnector1">
            <a:avLst/>
          </a:prstGeom>
          <a:ln>
            <a:solidFill>
              <a:srgbClr val="0099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728659" y="3237365"/>
            <a:ext cx="7231442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10.000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→ 10.000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+ n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nghỉ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… 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92762" y="956151"/>
            <a:ext cx="2387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Thủ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762" y="1525062"/>
            <a:ext cx="2333721" cy="1793281"/>
          </a:xfrm>
          <a:prstGeom prst="rect">
            <a:avLst/>
          </a:prstGeom>
        </p:spPr>
      </p:pic>
      <p:cxnSp>
        <p:nvCxnSpPr>
          <p:cNvPr id="29" name="Straight Arrow Connector 28"/>
          <p:cNvCxnSpPr>
            <a:stCxn id="7" idx="3"/>
          </p:cNvCxnSpPr>
          <p:nvPr/>
        </p:nvCxnSpPr>
        <p:spPr>
          <a:xfrm>
            <a:off x="4388992" y="1239616"/>
            <a:ext cx="571858" cy="89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426803" y="1070339"/>
            <a:ext cx="2387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7022145" y="1259159"/>
            <a:ext cx="561788" cy="16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Kho lưu trữ hồ sơ, tài liệu có những quy định gì?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218" y="1431471"/>
            <a:ext cx="2407986" cy="167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5174039" y="5559798"/>
            <a:ext cx="2387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Scan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>
            <a:stCxn id="21" idx="3"/>
            <a:endCxn id="50" idx="1"/>
          </p:cNvCxnSpPr>
          <p:nvPr/>
        </p:nvCxnSpPr>
        <p:spPr>
          <a:xfrm>
            <a:off x="4409822" y="5852186"/>
            <a:ext cx="764217" cy="0"/>
          </a:xfrm>
          <a:prstGeom prst="straightConnector1">
            <a:avLst/>
          </a:prstGeom>
          <a:ln>
            <a:solidFill>
              <a:srgbClr val="0099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709" y="3615448"/>
            <a:ext cx="2485425" cy="1944350"/>
          </a:xfrm>
          <a:prstGeom prst="rect">
            <a:avLst/>
          </a:prstGeom>
        </p:spPr>
      </p:pic>
      <p:sp>
        <p:nvSpPr>
          <p:cNvPr id="56" name="Left-Right Arrow 55"/>
          <p:cNvSpPr/>
          <p:nvPr/>
        </p:nvSpPr>
        <p:spPr>
          <a:xfrm>
            <a:off x="5986463" y="4597568"/>
            <a:ext cx="967866" cy="207769"/>
          </a:xfrm>
          <a:prstGeom prst="leftRightArrow">
            <a:avLst/>
          </a:prstGeom>
          <a:solidFill>
            <a:srgbClr val="CCFF66"/>
          </a:solidFill>
          <a:ln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4" name="TextBox 543"/>
          <p:cNvSpPr txBox="1"/>
          <p:nvPr/>
        </p:nvSpPr>
        <p:spPr>
          <a:xfrm>
            <a:off x="10361827" y="745100"/>
            <a:ext cx="1405663" cy="37457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10376340" y="1188405"/>
            <a:ext cx="1392938" cy="37457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Khó lưu trữ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0380494" y="1641922"/>
            <a:ext cx="1388784" cy="37457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0376338" y="2526465"/>
            <a:ext cx="1392940" cy="64698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tin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675673" y="5564123"/>
            <a:ext cx="2387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khoa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10376338" y="2081803"/>
            <a:ext cx="1392940" cy="37457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0" name="Elbow Connector 549"/>
          <p:cNvCxnSpPr>
            <a:stCxn id="44" idx="3"/>
            <a:endCxn id="111" idx="1"/>
          </p:cNvCxnSpPr>
          <p:nvPr/>
        </p:nvCxnSpPr>
        <p:spPr>
          <a:xfrm>
            <a:off x="9814204" y="1239616"/>
            <a:ext cx="562134" cy="161034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Arrow Connector 551"/>
          <p:cNvCxnSpPr>
            <a:endCxn id="119" idx="1"/>
          </p:cNvCxnSpPr>
          <p:nvPr/>
        </p:nvCxnSpPr>
        <p:spPr>
          <a:xfrm>
            <a:off x="10092151" y="2265804"/>
            <a:ext cx="284187" cy="32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4" name="Straight Arrow Connector 553"/>
          <p:cNvCxnSpPr>
            <a:endCxn id="110" idx="1"/>
          </p:cNvCxnSpPr>
          <p:nvPr/>
        </p:nvCxnSpPr>
        <p:spPr>
          <a:xfrm>
            <a:off x="10093939" y="1829207"/>
            <a:ext cx="28655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6" name="Straight Arrow Connector 555"/>
          <p:cNvCxnSpPr>
            <a:endCxn id="109" idx="1"/>
          </p:cNvCxnSpPr>
          <p:nvPr/>
        </p:nvCxnSpPr>
        <p:spPr>
          <a:xfrm flipV="1">
            <a:off x="10093939" y="1375691"/>
            <a:ext cx="282401" cy="66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8" name="Straight Arrow Connector 557"/>
          <p:cNvCxnSpPr>
            <a:endCxn id="544" idx="1"/>
          </p:cNvCxnSpPr>
          <p:nvPr/>
        </p:nvCxnSpPr>
        <p:spPr>
          <a:xfrm flipV="1">
            <a:off x="10092151" y="932386"/>
            <a:ext cx="269676" cy="307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0" name="Elbow Connector 559"/>
          <p:cNvCxnSpPr>
            <a:stCxn id="544" idx="3"/>
            <a:endCxn id="12" idx="3"/>
          </p:cNvCxnSpPr>
          <p:nvPr/>
        </p:nvCxnSpPr>
        <p:spPr>
          <a:xfrm flipH="1">
            <a:off x="9960586" y="932386"/>
            <a:ext cx="1806904" cy="3682226"/>
          </a:xfrm>
          <a:prstGeom prst="bentConnector3">
            <a:avLst>
              <a:gd name="adj1" fmla="val -14760"/>
            </a:avLst>
          </a:prstGeom>
          <a:ln>
            <a:solidFill>
              <a:srgbClr val="0099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>
            <a:off x="7483435" y="5852185"/>
            <a:ext cx="441365" cy="0"/>
          </a:xfrm>
          <a:prstGeom prst="straightConnector1">
            <a:avLst/>
          </a:prstGeom>
          <a:ln>
            <a:solidFill>
              <a:srgbClr val="0099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/>
          <p:cNvCxnSpPr>
            <a:stCxn id="109" idx="3"/>
          </p:cNvCxnSpPr>
          <p:nvPr/>
        </p:nvCxnSpPr>
        <p:spPr>
          <a:xfrm flipV="1">
            <a:off x="11769278" y="1375690"/>
            <a:ext cx="275197" cy="1"/>
          </a:xfrm>
          <a:prstGeom prst="line">
            <a:avLst/>
          </a:prstGeom>
          <a:ln>
            <a:solidFill>
              <a:srgbClr val="0099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10" idx="3"/>
          </p:cNvCxnSpPr>
          <p:nvPr/>
        </p:nvCxnSpPr>
        <p:spPr>
          <a:xfrm flipV="1">
            <a:off x="11769278" y="1829207"/>
            <a:ext cx="275197" cy="1"/>
          </a:xfrm>
          <a:prstGeom prst="line">
            <a:avLst/>
          </a:prstGeom>
          <a:ln>
            <a:solidFill>
              <a:srgbClr val="0099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119" idx="3"/>
          </p:cNvCxnSpPr>
          <p:nvPr/>
        </p:nvCxnSpPr>
        <p:spPr>
          <a:xfrm flipV="1">
            <a:off x="11769278" y="2265804"/>
            <a:ext cx="275197" cy="3285"/>
          </a:xfrm>
          <a:prstGeom prst="line">
            <a:avLst/>
          </a:prstGeom>
          <a:ln>
            <a:solidFill>
              <a:srgbClr val="0099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11769278" y="2849958"/>
            <a:ext cx="275197" cy="624"/>
          </a:xfrm>
          <a:prstGeom prst="line">
            <a:avLst/>
          </a:prstGeom>
          <a:ln>
            <a:solidFill>
              <a:srgbClr val="0099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66" name="TextBox 565"/>
          <p:cNvSpPr txBox="1"/>
          <p:nvPr/>
        </p:nvSpPr>
        <p:spPr>
          <a:xfrm>
            <a:off x="9931248" y="4739856"/>
            <a:ext cx="2153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KHẮC PHỤC NHỮNG NHƯỢC ĐIỂM TRÊN</a:t>
            </a:r>
            <a:endParaRPr lang="en-US" sz="1600" b="1" dirty="0">
              <a:solidFill>
                <a:srgbClr val="0099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2397" y="114811"/>
            <a:ext cx="2044736" cy="10591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"/>
          <p:cNvSpPr/>
          <p:nvPr/>
        </p:nvSpPr>
        <p:spPr>
          <a:xfrm>
            <a:off x="2057313" y="151352"/>
            <a:ext cx="4663357" cy="52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FF3737"/>
                </a:solidFill>
                <a:latin typeface="Calibri"/>
                <a:ea typeface="Calibri"/>
                <a:cs typeface="Calibri"/>
                <a:sym typeface="Calibri"/>
              </a:rPr>
              <a:t>1. TỔNG QUAN VỀ ĐỀ TÀI</a:t>
            </a:r>
            <a:endParaRPr sz="2800" b="0" i="0" u="none" strike="noStrike" cap="none" dirty="0">
              <a:solidFill>
                <a:schemeClr val="dk1"/>
              </a:solidFill>
              <a:sym typeface="Arial"/>
            </a:endParaRP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397" y="114811"/>
            <a:ext cx="2044736" cy="1059144"/>
          </a:xfrm>
          <a:prstGeom prst="rect">
            <a:avLst/>
          </a:prstGeom>
        </p:spPr>
      </p:pic>
      <p:grpSp>
        <p:nvGrpSpPr>
          <p:cNvPr id="112" name="Group 2"/>
          <p:cNvGrpSpPr/>
          <p:nvPr/>
        </p:nvGrpSpPr>
        <p:grpSpPr>
          <a:xfrm>
            <a:off x="522515" y="1030515"/>
            <a:ext cx="11059886" cy="5239657"/>
            <a:chOff x="0" y="0"/>
            <a:chExt cx="4679520" cy="2572261"/>
          </a:xfrm>
        </p:grpSpPr>
        <p:sp>
          <p:nvSpPr>
            <p:cNvPr id="113" name="Freeform 3"/>
            <p:cNvSpPr/>
            <p:nvPr/>
          </p:nvSpPr>
          <p:spPr>
            <a:xfrm>
              <a:off x="0" y="0"/>
              <a:ext cx="4679520" cy="2572261"/>
            </a:xfrm>
            <a:custGeom>
              <a:avLst/>
              <a:gdLst/>
              <a:ahLst/>
              <a:cxnLst/>
              <a:rect l="l" t="t" r="r" b="b"/>
              <a:pathLst>
                <a:path w="4679520" h="2572261">
                  <a:moveTo>
                    <a:pt x="22222" y="0"/>
                  </a:moveTo>
                  <a:lnTo>
                    <a:pt x="4657298" y="0"/>
                  </a:lnTo>
                  <a:cubicBezTo>
                    <a:pt x="4663191" y="0"/>
                    <a:pt x="4668844" y="2341"/>
                    <a:pt x="4673011" y="6509"/>
                  </a:cubicBezTo>
                  <a:cubicBezTo>
                    <a:pt x="4677179" y="10676"/>
                    <a:pt x="4679520" y="16329"/>
                    <a:pt x="4679520" y="22222"/>
                  </a:cubicBezTo>
                  <a:lnTo>
                    <a:pt x="4679520" y="2550039"/>
                  </a:lnTo>
                  <a:cubicBezTo>
                    <a:pt x="4679520" y="2555933"/>
                    <a:pt x="4677179" y="2561585"/>
                    <a:pt x="4673011" y="2565752"/>
                  </a:cubicBezTo>
                  <a:cubicBezTo>
                    <a:pt x="4668844" y="2569920"/>
                    <a:pt x="4663191" y="2572261"/>
                    <a:pt x="4657298" y="2572261"/>
                  </a:cubicBezTo>
                  <a:lnTo>
                    <a:pt x="22222" y="2572261"/>
                  </a:lnTo>
                  <a:cubicBezTo>
                    <a:pt x="16329" y="2572261"/>
                    <a:pt x="10676" y="2569920"/>
                    <a:pt x="6509" y="2565752"/>
                  </a:cubicBezTo>
                  <a:cubicBezTo>
                    <a:pt x="2341" y="2561585"/>
                    <a:pt x="0" y="2555933"/>
                    <a:pt x="0" y="2550039"/>
                  </a:cubicBezTo>
                  <a:lnTo>
                    <a:pt x="0" y="22222"/>
                  </a:lnTo>
                  <a:cubicBezTo>
                    <a:pt x="0" y="16329"/>
                    <a:pt x="2341" y="10676"/>
                    <a:pt x="6509" y="6509"/>
                  </a:cubicBezTo>
                  <a:cubicBezTo>
                    <a:pt x="10676" y="2341"/>
                    <a:pt x="16329" y="0"/>
                    <a:pt x="22222" y="0"/>
                  </a:cubicBezTo>
                  <a:close/>
                </a:path>
              </a:pathLst>
            </a:custGeom>
            <a:solidFill>
              <a:srgbClr val="F2F2F2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 sz="1600"/>
            </a:p>
          </p:txBody>
        </p:sp>
        <p:sp>
          <p:nvSpPr>
            <p:cNvPr id="114" name="TextBox 4"/>
            <p:cNvSpPr txBox="1"/>
            <p:nvPr/>
          </p:nvSpPr>
          <p:spPr>
            <a:xfrm>
              <a:off x="0" y="-76200"/>
              <a:ext cx="4679520" cy="2648461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836"/>
                </a:lnSpc>
              </a:pPr>
              <a:endParaRPr sz="1600"/>
            </a:p>
          </p:txBody>
        </p:sp>
      </p:grpSp>
      <p:sp>
        <p:nvSpPr>
          <p:cNvPr id="116" name="TextBox 21"/>
          <p:cNvSpPr txBox="1"/>
          <p:nvPr/>
        </p:nvSpPr>
        <p:spPr>
          <a:xfrm>
            <a:off x="2167941" y="1185392"/>
            <a:ext cx="7769034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40"/>
              </a:lnSpc>
              <a:spcBef>
                <a:spcPct val="0"/>
              </a:spcBef>
            </a:pPr>
            <a:r>
              <a:rPr lang="en-US" sz="4000" dirty="0">
                <a:solidFill>
                  <a:srgbClr val="F7562B"/>
                </a:solidFill>
                <a:latin typeface="Aptos Mono" panose="020B0009020202020204" pitchFamily="49" charset="0"/>
              </a:rPr>
              <a:t>GIẢI PHÁP THỰC HIỆN</a:t>
            </a:r>
          </a:p>
        </p:txBody>
      </p:sp>
      <p:grpSp>
        <p:nvGrpSpPr>
          <p:cNvPr id="117" name="Group 116"/>
          <p:cNvGrpSpPr/>
          <p:nvPr/>
        </p:nvGrpSpPr>
        <p:grpSpPr>
          <a:xfrm>
            <a:off x="3677324" y="2207069"/>
            <a:ext cx="2223421" cy="3575550"/>
            <a:chOff x="3461415" y="2369202"/>
            <a:chExt cx="2223421" cy="3575550"/>
          </a:xfrm>
        </p:grpSpPr>
        <p:grpSp>
          <p:nvGrpSpPr>
            <p:cNvPr id="118" name="Group 8"/>
            <p:cNvGrpSpPr/>
            <p:nvPr/>
          </p:nvGrpSpPr>
          <p:grpSpPr>
            <a:xfrm>
              <a:off x="3811575" y="2369202"/>
              <a:ext cx="1555018" cy="1778246"/>
              <a:chOff x="0" y="0"/>
              <a:chExt cx="753229" cy="861357"/>
            </a:xfrm>
          </p:grpSpPr>
          <p:sp>
            <p:nvSpPr>
              <p:cNvPr id="124" name="Freeform 9"/>
              <p:cNvSpPr/>
              <p:nvPr/>
            </p:nvSpPr>
            <p:spPr>
              <a:xfrm>
                <a:off x="0" y="0"/>
                <a:ext cx="753229" cy="861357"/>
              </a:xfrm>
              <a:custGeom>
                <a:avLst/>
                <a:gdLst/>
                <a:ahLst/>
                <a:cxnLst/>
                <a:rect l="l" t="t" r="r" b="b"/>
                <a:pathLst>
                  <a:path w="753229" h="861357">
                    <a:moveTo>
                      <a:pt x="126956" y="0"/>
                    </a:moveTo>
                    <a:lnTo>
                      <a:pt x="626273" y="0"/>
                    </a:lnTo>
                    <a:cubicBezTo>
                      <a:pt x="659944" y="0"/>
                      <a:pt x="692236" y="13376"/>
                      <a:pt x="716045" y="37185"/>
                    </a:cubicBezTo>
                    <a:cubicBezTo>
                      <a:pt x="739853" y="60993"/>
                      <a:pt x="753229" y="93285"/>
                      <a:pt x="753229" y="126956"/>
                    </a:cubicBezTo>
                    <a:lnTo>
                      <a:pt x="753229" y="734401"/>
                    </a:lnTo>
                    <a:cubicBezTo>
                      <a:pt x="753229" y="768072"/>
                      <a:pt x="739853" y="800364"/>
                      <a:pt x="716045" y="824173"/>
                    </a:cubicBezTo>
                    <a:cubicBezTo>
                      <a:pt x="692236" y="847982"/>
                      <a:pt x="659944" y="861357"/>
                      <a:pt x="626273" y="861357"/>
                    </a:cubicBezTo>
                    <a:lnTo>
                      <a:pt x="126956" y="861357"/>
                    </a:lnTo>
                    <a:cubicBezTo>
                      <a:pt x="93285" y="861357"/>
                      <a:pt x="60993" y="847982"/>
                      <a:pt x="37185" y="824173"/>
                    </a:cubicBezTo>
                    <a:cubicBezTo>
                      <a:pt x="13376" y="800364"/>
                      <a:pt x="0" y="768072"/>
                      <a:pt x="0" y="734401"/>
                    </a:cubicBezTo>
                    <a:lnTo>
                      <a:pt x="0" y="126956"/>
                    </a:lnTo>
                    <a:cubicBezTo>
                      <a:pt x="0" y="93285"/>
                      <a:pt x="13376" y="60993"/>
                      <a:pt x="37185" y="37185"/>
                    </a:cubicBezTo>
                    <a:cubicBezTo>
                      <a:pt x="60993" y="13376"/>
                      <a:pt x="93285" y="0"/>
                      <a:pt x="126956" y="0"/>
                    </a:cubicBezTo>
                    <a:close/>
                  </a:path>
                </a:pathLst>
              </a:custGeom>
              <a:solidFill>
                <a:srgbClr val="E9E8E8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25" name="TextBox 10"/>
              <p:cNvSpPr txBox="1"/>
              <p:nvPr/>
            </p:nvSpPr>
            <p:spPr>
              <a:xfrm>
                <a:off x="0" y="-76200"/>
                <a:ext cx="753229" cy="937557"/>
              </a:xfrm>
              <a:prstGeom prst="rect">
                <a:avLst/>
              </a:prstGeom>
            </p:spPr>
            <p:txBody>
              <a:bodyPr lIns="25400" tIns="25400" rIns="25400" bIns="25400" rtlCol="0" anchor="ctr"/>
              <a:lstStyle/>
              <a:p>
                <a:pPr algn="ctr">
                  <a:lnSpc>
                    <a:spcPts val="1836"/>
                  </a:lnSpc>
                  <a:spcBef>
                    <a:spcPct val="0"/>
                  </a:spcBef>
                </a:pPr>
                <a:endParaRPr sz="900"/>
              </a:p>
            </p:txBody>
          </p:sp>
        </p:grpSp>
        <p:sp>
          <p:nvSpPr>
            <p:cNvPr id="120" name="TextBox 24"/>
            <p:cNvSpPr txBox="1"/>
            <p:nvPr/>
          </p:nvSpPr>
          <p:spPr>
            <a:xfrm>
              <a:off x="4298250" y="2405703"/>
              <a:ext cx="581668" cy="368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2"/>
                </a:lnSpc>
                <a:spcBef>
                  <a:spcPct val="0"/>
                </a:spcBef>
              </a:pPr>
              <a:r>
                <a:rPr lang="en-US" sz="2400" spc="300" dirty="0">
                  <a:solidFill>
                    <a:srgbClr val="EF82EB"/>
                  </a:solidFill>
                  <a:latin typeface="Mokoto"/>
                </a:rPr>
                <a:t>02</a:t>
              </a:r>
            </a:p>
          </p:txBody>
        </p:sp>
        <p:sp>
          <p:nvSpPr>
            <p:cNvPr id="121" name="TextBox 25"/>
            <p:cNvSpPr txBox="1"/>
            <p:nvPr/>
          </p:nvSpPr>
          <p:spPr>
            <a:xfrm>
              <a:off x="3461415" y="4388658"/>
              <a:ext cx="2223421" cy="4616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820"/>
                </a:lnSpc>
                <a:spcBef>
                  <a:spcPct val="0"/>
                </a:spcBef>
              </a:pPr>
              <a:r>
                <a:rPr lang="en-US" sz="16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Nền</a:t>
              </a:r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tảng</a:t>
              </a:r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.NET Framework</a:t>
              </a:r>
            </a:p>
          </p:txBody>
        </p:sp>
        <p:sp>
          <p:nvSpPr>
            <p:cNvPr id="122" name="TextBox 26"/>
            <p:cNvSpPr txBox="1"/>
            <p:nvPr/>
          </p:nvSpPr>
          <p:spPr>
            <a:xfrm>
              <a:off x="3622678" y="4959867"/>
              <a:ext cx="1932812" cy="9848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nền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tảng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thống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nhất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có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khả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năng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tương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tác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với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đa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ngôn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ngữ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lập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trình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</p:txBody>
        </p:sp>
        <p:pic>
          <p:nvPicPr>
            <p:cNvPr id="123" name="Picture 122" descr="A purple circle with white text&#10;&#10;Description automatically generated">
              <a:extLst>
                <a:ext uri="{FF2B5EF4-FFF2-40B4-BE49-F238E27FC236}">
                  <a16:creationId xmlns="" xmlns:a16="http://schemas.microsoft.com/office/drawing/2014/main" id="{D53F0FAF-D511-435D-71C6-902496577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6619" y="2874173"/>
              <a:ext cx="1124931" cy="1124931"/>
            </a:xfrm>
            <a:prstGeom prst="rect">
              <a:avLst/>
            </a:prstGeom>
          </p:spPr>
        </p:pic>
      </p:grpSp>
      <p:grpSp>
        <p:nvGrpSpPr>
          <p:cNvPr id="126" name="Group 125"/>
          <p:cNvGrpSpPr/>
          <p:nvPr/>
        </p:nvGrpSpPr>
        <p:grpSpPr>
          <a:xfrm>
            <a:off x="6387245" y="2207069"/>
            <a:ext cx="1941322" cy="3819532"/>
            <a:chOff x="6258360" y="2367784"/>
            <a:chExt cx="1941322" cy="3819532"/>
          </a:xfrm>
        </p:grpSpPr>
        <p:grpSp>
          <p:nvGrpSpPr>
            <p:cNvPr id="127" name="Group 11"/>
            <p:cNvGrpSpPr/>
            <p:nvPr/>
          </p:nvGrpSpPr>
          <p:grpSpPr>
            <a:xfrm>
              <a:off x="6449429" y="2367784"/>
              <a:ext cx="1555018" cy="1778246"/>
              <a:chOff x="0" y="0"/>
              <a:chExt cx="753229" cy="861357"/>
            </a:xfrm>
          </p:grpSpPr>
          <p:sp>
            <p:nvSpPr>
              <p:cNvPr id="132" name="Freeform 12"/>
              <p:cNvSpPr/>
              <p:nvPr/>
            </p:nvSpPr>
            <p:spPr>
              <a:xfrm>
                <a:off x="0" y="0"/>
                <a:ext cx="753229" cy="861357"/>
              </a:xfrm>
              <a:custGeom>
                <a:avLst/>
                <a:gdLst/>
                <a:ahLst/>
                <a:cxnLst/>
                <a:rect l="l" t="t" r="r" b="b"/>
                <a:pathLst>
                  <a:path w="753229" h="861357">
                    <a:moveTo>
                      <a:pt x="126956" y="0"/>
                    </a:moveTo>
                    <a:lnTo>
                      <a:pt x="626273" y="0"/>
                    </a:lnTo>
                    <a:cubicBezTo>
                      <a:pt x="659944" y="0"/>
                      <a:pt x="692236" y="13376"/>
                      <a:pt x="716045" y="37185"/>
                    </a:cubicBezTo>
                    <a:cubicBezTo>
                      <a:pt x="739853" y="60993"/>
                      <a:pt x="753229" y="93285"/>
                      <a:pt x="753229" y="126956"/>
                    </a:cubicBezTo>
                    <a:lnTo>
                      <a:pt x="753229" y="734401"/>
                    </a:lnTo>
                    <a:cubicBezTo>
                      <a:pt x="753229" y="768072"/>
                      <a:pt x="739853" y="800364"/>
                      <a:pt x="716045" y="824173"/>
                    </a:cubicBezTo>
                    <a:cubicBezTo>
                      <a:pt x="692236" y="847982"/>
                      <a:pt x="659944" y="861357"/>
                      <a:pt x="626273" y="861357"/>
                    </a:cubicBezTo>
                    <a:lnTo>
                      <a:pt x="126956" y="861357"/>
                    </a:lnTo>
                    <a:cubicBezTo>
                      <a:pt x="93285" y="861357"/>
                      <a:pt x="60993" y="847982"/>
                      <a:pt x="37185" y="824173"/>
                    </a:cubicBezTo>
                    <a:cubicBezTo>
                      <a:pt x="13376" y="800364"/>
                      <a:pt x="0" y="768072"/>
                      <a:pt x="0" y="734401"/>
                    </a:cubicBezTo>
                    <a:lnTo>
                      <a:pt x="0" y="126956"/>
                    </a:lnTo>
                    <a:cubicBezTo>
                      <a:pt x="0" y="93285"/>
                      <a:pt x="13376" y="60993"/>
                      <a:pt x="37185" y="37185"/>
                    </a:cubicBezTo>
                    <a:cubicBezTo>
                      <a:pt x="60993" y="13376"/>
                      <a:pt x="93285" y="0"/>
                      <a:pt x="126956" y="0"/>
                    </a:cubicBezTo>
                    <a:close/>
                  </a:path>
                </a:pathLst>
              </a:custGeom>
              <a:solidFill>
                <a:srgbClr val="E9E8E8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34" name="TextBox 13"/>
              <p:cNvSpPr txBox="1"/>
              <p:nvPr/>
            </p:nvSpPr>
            <p:spPr>
              <a:xfrm>
                <a:off x="0" y="-76200"/>
                <a:ext cx="753229" cy="937557"/>
              </a:xfrm>
              <a:prstGeom prst="rect">
                <a:avLst/>
              </a:prstGeom>
            </p:spPr>
            <p:txBody>
              <a:bodyPr lIns="25400" tIns="25400" rIns="25400" bIns="25400" rtlCol="0" anchor="ctr"/>
              <a:lstStyle/>
              <a:p>
                <a:pPr algn="ctr">
                  <a:lnSpc>
                    <a:spcPts val="1836"/>
                  </a:lnSpc>
                  <a:spcBef>
                    <a:spcPct val="0"/>
                  </a:spcBef>
                </a:pPr>
                <a:endParaRPr sz="900"/>
              </a:p>
            </p:txBody>
          </p:sp>
        </p:grpSp>
        <p:sp>
          <p:nvSpPr>
            <p:cNvPr id="128" name="TextBox 34"/>
            <p:cNvSpPr txBox="1"/>
            <p:nvPr/>
          </p:nvSpPr>
          <p:spPr>
            <a:xfrm>
              <a:off x="6873073" y="2404285"/>
              <a:ext cx="707730" cy="397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2"/>
                </a:lnSpc>
                <a:spcBef>
                  <a:spcPct val="0"/>
                </a:spcBef>
              </a:pPr>
              <a:r>
                <a:rPr lang="en-US" sz="2400" spc="300" dirty="0">
                  <a:solidFill>
                    <a:srgbClr val="02B676"/>
                  </a:solidFill>
                  <a:latin typeface="Mokoto"/>
                </a:rPr>
                <a:t>03</a:t>
              </a:r>
            </a:p>
          </p:txBody>
        </p:sp>
        <p:sp>
          <p:nvSpPr>
            <p:cNvPr id="129" name="TextBox 35"/>
            <p:cNvSpPr txBox="1"/>
            <p:nvPr/>
          </p:nvSpPr>
          <p:spPr>
            <a:xfrm>
              <a:off x="6460839" y="4384155"/>
              <a:ext cx="1532198" cy="2308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820"/>
                </a:lnSpc>
                <a:spcBef>
                  <a:spcPct val="0"/>
                </a:spcBef>
              </a:pPr>
              <a:r>
                <a:rPr lang="en-US" sz="16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Mô</a:t>
              </a:r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hình</a:t>
              </a:r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MVVM</a:t>
              </a:r>
            </a:p>
          </p:txBody>
        </p:sp>
        <p:sp>
          <p:nvSpPr>
            <p:cNvPr id="130" name="TextBox 36"/>
            <p:cNvSpPr txBox="1"/>
            <p:nvPr/>
          </p:nvSpPr>
          <p:spPr>
            <a:xfrm>
              <a:off x="6258360" y="4709988"/>
              <a:ext cx="1941322" cy="14773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Cho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phép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người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dùng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tách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biệt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giữa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Model (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dữ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liệu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),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ViewModel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mã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thực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thi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và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View (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Giao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diện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người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dùng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).</a:t>
              </a:r>
            </a:p>
          </p:txBody>
        </p:sp>
        <p:pic>
          <p:nvPicPr>
            <p:cNvPr id="131" name="Picture 130" descr="A pink circle with white text&#10;&#10;Description automatically generated">
              <a:extLst>
                <a:ext uri="{FF2B5EF4-FFF2-40B4-BE49-F238E27FC236}">
                  <a16:creationId xmlns="" xmlns:a16="http://schemas.microsoft.com/office/drawing/2014/main" id="{7B917969-57A2-9D94-4041-33353DD1B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7714" y="2841851"/>
              <a:ext cx="1198449" cy="1198449"/>
            </a:xfrm>
            <a:prstGeom prst="rect">
              <a:avLst/>
            </a:prstGeom>
          </p:spPr>
        </p:pic>
      </p:grpSp>
      <p:grpSp>
        <p:nvGrpSpPr>
          <p:cNvPr id="135" name="Group 134"/>
          <p:cNvGrpSpPr/>
          <p:nvPr/>
        </p:nvGrpSpPr>
        <p:grpSpPr>
          <a:xfrm>
            <a:off x="8822311" y="2207069"/>
            <a:ext cx="2028562" cy="3342408"/>
            <a:chOff x="8433515" y="2367784"/>
            <a:chExt cx="2028562" cy="3342408"/>
          </a:xfrm>
        </p:grpSpPr>
        <p:grpSp>
          <p:nvGrpSpPr>
            <p:cNvPr id="136" name="Group 14"/>
            <p:cNvGrpSpPr/>
            <p:nvPr/>
          </p:nvGrpSpPr>
          <p:grpSpPr>
            <a:xfrm>
              <a:off x="8640931" y="2367784"/>
              <a:ext cx="1555018" cy="1778246"/>
              <a:chOff x="0" y="0"/>
              <a:chExt cx="753229" cy="861357"/>
            </a:xfrm>
          </p:grpSpPr>
          <p:sp>
            <p:nvSpPr>
              <p:cNvPr id="144" name="Freeform 15"/>
              <p:cNvSpPr/>
              <p:nvPr/>
            </p:nvSpPr>
            <p:spPr>
              <a:xfrm>
                <a:off x="0" y="0"/>
                <a:ext cx="753229" cy="861357"/>
              </a:xfrm>
              <a:custGeom>
                <a:avLst/>
                <a:gdLst/>
                <a:ahLst/>
                <a:cxnLst/>
                <a:rect l="l" t="t" r="r" b="b"/>
                <a:pathLst>
                  <a:path w="753229" h="861357">
                    <a:moveTo>
                      <a:pt x="126956" y="0"/>
                    </a:moveTo>
                    <a:lnTo>
                      <a:pt x="626273" y="0"/>
                    </a:lnTo>
                    <a:cubicBezTo>
                      <a:pt x="659944" y="0"/>
                      <a:pt x="692236" y="13376"/>
                      <a:pt x="716045" y="37185"/>
                    </a:cubicBezTo>
                    <a:cubicBezTo>
                      <a:pt x="739853" y="60993"/>
                      <a:pt x="753229" y="93285"/>
                      <a:pt x="753229" y="126956"/>
                    </a:cubicBezTo>
                    <a:lnTo>
                      <a:pt x="753229" y="734401"/>
                    </a:lnTo>
                    <a:cubicBezTo>
                      <a:pt x="753229" y="768072"/>
                      <a:pt x="739853" y="800364"/>
                      <a:pt x="716045" y="824173"/>
                    </a:cubicBezTo>
                    <a:cubicBezTo>
                      <a:pt x="692236" y="847982"/>
                      <a:pt x="659944" y="861357"/>
                      <a:pt x="626273" y="861357"/>
                    </a:cubicBezTo>
                    <a:lnTo>
                      <a:pt x="126956" y="861357"/>
                    </a:lnTo>
                    <a:cubicBezTo>
                      <a:pt x="93285" y="861357"/>
                      <a:pt x="60993" y="847982"/>
                      <a:pt x="37185" y="824173"/>
                    </a:cubicBezTo>
                    <a:cubicBezTo>
                      <a:pt x="13376" y="800364"/>
                      <a:pt x="0" y="768072"/>
                      <a:pt x="0" y="734401"/>
                    </a:cubicBezTo>
                    <a:lnTo>
                      <a:pt x="0" y="126956"/>
                    </a:lnTo>
                    <a:cubicBezTo>
                      <a:pt x="0" y="93285"/>
                      <a:pt x="13376" y="60993"/>
                      <a:pt x="37185" y="37185"/>
                    </a:cubicBezTo>
                    <a:cubicBezTo>
                      <a:pt x="60993" y="13376"/>
                      <a:pt x="93285" y="0"/>
                      <a:pt x="126956" y="0"/>
                    </a:cubicBezTo>
                    <a:close/>
                  </a:path>
                </a:pathLst>
              </a:custGeom>
              <a:solidFill>
                <a:srgbClr val="E9E8E8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45" name="TextBox 16"/>
              <p:cNvSpPr txBox="1"/>
              <p:nvPr/>
            </p:nvSpPr>
            <p:spPr>
              <a:xfrm>
                <a:off x="0" y="-76200"/>
                <a:ext cx="753229" cy="937557"/>
              </a:xfrm>
              <a:prstGeom prst="rect">
                <a:avLst/>
              </a:prstGeom>
            </p:spPr>
            <p:txBody>
              <a:bodyPr lIns="25400" tIns="25400" rIns="25400" bIns="25400" rtlCol="0" anchor="ctr"/>
              <a:lstStyle/>
              <a:p>
                <a:pPr algn="ctr">
                  <a:lnSpc>
                    <a:spcPts val="1836"/>
                  </a:lnSpc>
                  <a:spcBef>
                    <a:spcPct val="0"/>
                  </a:spcBef>
                </a:pPr>
                <a:endParaRPr sz="900"/>
              </a:p>
            </p:txBody>
          </p:sp>
        </p:grpSp>
        <p:sp>
          <p:nvSpPr>
            <p:cNvPr id="137" name="TextBox 39"/>
            <p:cNvSpPr txBox="1"/>
            <p:nvPr/>
          </p:nvSpPr>
          <p:spPr>
            <a:xfrm>
              <a:off x="9064576" y="2404285"/>
              <a:ext cx="707730" cy="397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2"/>
                </a:lnSpc>
                <a:spcBef>
                  <a:spcPct val="0"/>
                </a:spcBef>
              </a:pPr>
              <a:r>
                <a:rPr lang="en-US" sz="2400" spc="300" dirty="0">
                  <a:solidFill>
                    <a:srgbClr val="F7562B"/>
                  </a:solidFill>
                  <a:latin typeface="Mokoto"/>
                </a:rPr>
                <a:t>04</a:t>
              </a:r>
            </a:p>
          </p:txBody>
        </p:sp>
        <p:sp>
          <p:nvSpPr>
            <p:cNvPr id="138" name="TextBox 40"/>
            <p:cNvSpPr txBox="1"/>
            <p:nvPr/>
          </p:nvSpPr>
          <p:spPr>
            <a:xfrm>
              <a:off x="8652342" y="4384155"/>
              <a:ext cx="1532198" cy="2308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820"/>
                </a:lnSpc>
                <a:spcBef>
                  <a:spcPct val="0"/>
                </a:spcBef>
              </a:pPr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SQL Server</a:t>
              </a:r>
            </a:p>
          </p:txBody>
        </p:sp>
        <p:sp>
          <p:nvSpPr>
            <p:cNvPr id="142" name="TextBox 41"/>
            <p:cNvSpPr txBox="1"/>
            <p:nvPr/>
          </p:nvSpPr>
          <p:spPr>
            <a:xfrm>
              <a:off x="8433515" y="4725307"/>
              <a:ext cx="2028562" cy="9848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Sử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dụng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để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quản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lý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dữ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liệu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và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các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bộ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phận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khác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nhau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trong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hệ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quản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trị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cơ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sở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dữ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liệu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quan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hệ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</p:txBody>
        </p:sp>
        <p:pic>
          <p:nvPicPr>
            <p:cNvPr id="143" name="Picture 142" descr="A logo of a software company&#10;&#10;Description automatically generated">
              <a:extLst>
                <a:ext uri="{FF2B5EF4-FFF2-40B4-BE49-F238E27FC236}">
                  <a16:creationId xmlns="" xmlns:a16="http://schemas.microsoft.com/office/drawing/2014/main" id="{13D6BE9E-FEBA-F054-3BD6-AE52C5168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0683" y="2779852"/>
              <a:ext cx="1794227" cy="1275962"/>
            </a:xfrm>
            <a:prstGeom prst="rect">
              <a:avLst/>
            </a:prstGeom>
          </p:spPr>
        </p:pic>
      </p:grpSp>
      <p:grpSp>
        <p:nvGrpSpPr>
          <p:cNvPr id="146" name="Group 145"/>
          <p:cNvGrpSpPr/>
          <p:nvPr/>
        </p:nvGrpSpPr>
        <p:grpSpPr>
          <a:xfrm>
            <a:off x="1241417" y="2208071"/>
            <a:ext cx="1953406" cy="3384042"/>
            <a:chOff x="1158151" y="2367784"/>
            <a:chExt cx="1953406" cy="3384042"/>
          </a:xfrm>
        </p:grpSpPr>
        <p:grpSp>
          <p:nvGrpSpPr>
            <p:cNvPr id="147" name="Group 5"/>
            <p:cNvGrpSpPr/>
            <p:nvPr/>
          </p:nvGrpSpPr>
          <p:grpSpPr>
            <a:xfrm>
              <a:off x="1357345" y="2367784"/>
              <a:ext cx="1555018" cy="1778246"/>
              <a:chOff x="0" y="0"/>
              <a:chExt cx="753229" cy="861357"/>
            </a:xfrm>
          </p:grpSpPr>
          <p:sp>
            <p:nvSpPr>
              <p:cNvPr id="152" name="Freeform 6"/>
              <p:cNvSpPr/>
              <p:nvPr/>
            </p:nvSpPr>
            <p:spPr>
              <a:xfrm>
                <a:off x="0" y="0"/>
                <a:ext cx="753229" cy="861357"/>
              </a:xfrm>
              <a:custGeom>
                <a:avLst/>
                <a:gdLst/>
                <a:ahLst/>
                <a:cxnLst/>
                <a:rect l="l" t="t" r="r" b="b"/>
                <a:pathLst>
                  <a:path w="753229" h="861357">
                    <a:moveTo>
                      <a:pt x="126956" y="0"/>
                    </a:moveTo>
                    <a:lnTo>
                      <a:pt x="626273" y="0"/>
                    </a:lnTo>
                    <a:cubicBezTo>
                      <a:pt x="659944" y="0"/>
                      <a:pt x="692236" y="13376"/>
                      <a:pt x="716045" y="37185"/>
                    </a:cubicBezTo>
                    <a:cubicBezTo>
                      <a:pt x="739853" y="60993"/>
                      <a:pt x="753229" y="93285"/>
                      <a:pt x="753229" y="126956"/>
                    </a:cubicBezTo>
                    <a:lnTo>
                      <a:pt x="753229" y="734401"/>
                    </a:lnTo>
                    <a:cubicBezTo>
                      <a:pt x="753229" y="768072"/>
                      <a:pt x="739853" y="800364"/>
                      <a:pt x="716045" y="824173"/>
                    </a:cubicBezTo>
                    <a:cubicBezTo>
                      <a:pt x="692236" y="847982"/>
                      <a:pt x="659944" y="861357"/>
                      <a:pt x="626273" y="861357"/>
                    </a:cubicBezTo>
                    <a:lnTo>
                      <a:pt x="126956" y="861357"/>
                    </a:lnTo>
                    <a:cubicBezTo>
                      <a:pt x="93285" y="861357"/>
                      <a:pt x="60993" y="847982"/>
                      <a:pt x="37185" y="824173"/>
                    </a:cubicBezTo>
                    <a:cubicBezTo>
                      <a:pt x="13376" y="800364"/>
                      <a:pt x="0" y="768072"/>
                      <a:pt x="0" y="734401"/>
                    </a:cubicBezTo>
                    <a:lnTo>
                      <a:pt x="0" y="126956"/>
                    </a:lnTo>
                    <a:cubicBezTo>
                      <a:pt x="0" y="93285"/>
                      <a:pt x="13376" y="60993"/>
                      <a:pt x="37185" y="37185"/>
                    </a:cubicBezTo>
                    <a:cubicBezTo>
                      <a:pt x="60993" y="13376"/>
                      <a:pt x="93285" y="0"/>
                      <a:pt x="126956" y="0"/>
                    </a:cubicBezTo>
                    <a:close/>
                  </a:path>
                </a:pathLst>
              </a:custGeom>
              <a:solidFill>
                <a:srgbClr val="E9E8E8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53" name="TextBox 7"/>
              <p:cNvSpPr txBox="1"/>
              <p:nvPr/>
            </p:nvSpPr>
            <p:spPr>
              <a:xfrm>
                <a:off x="0" y="-76200"/>
                <a:ext cx="753229" cy="937557"/>
              </a:xfrm>
              <a:prstGeom prst="rect">
                <a:avLst/>
              </a:prstGeom>
            </p:spPr>
            <p:txBody>
              <a:bodyPr lIns="25400" tIns="25400" rIns="25400" bIns="25400" rtlCol="0" anchor="ctr"/>
              <a:lstStyle/>
              <a:p>
                <a:pPr algn="ctr">
                  <a:lnSpc>
                    <a:spcPts val="1836"/>
                  </a:lnSpc>
                  <a:spcBef>
                    <a:spcPct val="0"/>
                  </a:spcBef>
                </a:pPr>
                <a:endParaRPr sz="1600"/>
              </a:p>
            </p:txBody>
          </p:sp>
        </p:grpSp>
        <p:sp>
          <p:nvSpPr>
            <p:cNvPr id="148" name="TextBox 29"/>
            <p:cNvSpPr txBox="1"/>
            <p:nvPr/>
          </p:nvSpPr>
          <p:spPr>
            <a:xfrm>
              <a:off x="1780989" y="2404285"/>
              <a:ext cx="707730" cy="397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2"/>
                </a:lnSpc>
                <a:spcBef>
                  <a:spcPct val="0"/>
                </a:spcBef>
              </a:pPr>
              <a:r>
                <a:rPr lang="en-US" sz="2400" spc="300" dirty="0">
                  <a:solidFill>
                    <a:srgbClr val="FEC801"/>
                  </a:solidFill>
                  <a:latin typeface="Mokoto"/>
                </a:rPr>
                <a:t>01</a:t>
              </a:r>
            </a:p>
          </p:txBody>
        </p:sp>
        <p:sp>
          <p:nvSpPr>
            <p:cNvPr id="149" name="TextBox 30"/>
            <p:cNvSpPr txBox="1"/>
            <p:nvPr/>
          </p:nvSpPr>
          <p:spPr>
            <a:xfrm>
              <a:off x="1294159" y="4383153"/>
              <a:ext cx="1681390" cy="2308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820"/>
                </a:lnSpc>
                <a:spcBef>
                  <a:spcPct val="0"/>
                </a:spcBef>
              </a:pPr>
              <a:r>
                <a:rPr lang="en-US" sz="16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Lập</a:t>
              </a:r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trình</a:t>
              </a:r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WPF C#</a:t>
              </a:r>
            </a:p>
          </p:txBody>
        </p:sp>
        <p:sp>
          <p:nvSpPr>
            <p:cNvPr id="150" name="TextBox 31"/>
            <p:cNvSpPr txBox="1"/>
            <p:nvPr/>
          </p:nvSpPr>
          <p:spPr>
            <a:xfrm>
              <a:off x="1158151" y="4766941"/>
              <a:ext cx="1953406" cy="9848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Xây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dựng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các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ứng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dụng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dành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cho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máy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trạm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chạy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hệ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điều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hành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Windows.</a:t>
              </a:r>
            </a:p>
          </p:txBody>
        </p:sp>
        <p:pic>
          <p:nvPicPr>
            <p:cNvPr id="151" name="Picture 150" descr="A purple hexagon with a letter c and a hashtag&#10;&#10;Description automatically generated">
              <a:extLst>
                <a:ext uri="{FF2B5EF4-FFF2-40B4-BE49-F238E27FC236}">
                  <a16:creationId xmlns="" xmlns:a16="http://schemas.microsoft.com/office/drawing/2014/main" id="{297F61D2-DFF3-CB51-06F7-12E780BFD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0623" y="2873657"/>
              <a:ext cx="1166642" cy="11666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268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"/>
          <p:cNvSpPr/>
          <p:nvPr/>
        </p:nvSpPr>
        <p:spPr>
          <a:xfrm>
            <a:off x="2057313" y="151352"/>
            <a:ext cx="4663357" cy="52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FF3737"/>
                </a:solidFill>
                <a:latin typeface="Calibri"/>
                <a:ea typeface="Calibri"/>
                <a:cs typeface="Calibri"/>
                <a:sym typeface="Calibri"/>
              </a:rPr>
              <a:t>1. TỔNG QUAN VỀ ĐỀ TÀI</a:t>
            </a:r>
            <a:endParaRPr sz="2800" b="0" i="0" u="none" strike="noStrike" cap="none" dirty="0">
              <a:solidFill>
                <a:schemeClr val="dk1"/>
              </a:solidFill>
              <a:sym typeface="Arial"/>
            </a:endParaRP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397" y="114811"/>
            <a:ext cx="2044736" cy="1059144"/>
          </a:xfrm>
          <a:prstGeom prst="rect">
            <a:avLst/>
          </a:prstGeom>
        </p:spPr>
      </p:pic>
      <p:grpSp>
        <p:nvGrpSpPr>
          <p:cNvPr id="112" name="Group 2"/>
          <p:cNvGrpSpPr/>
          <p:nvPr/>
        </p:nvGrpSpPr>
        <p:grpSpPr>
          <a:xfrm>
            <a:off x="522515" y="1030515"/>
            <a:ext cx="11059886" cy="5239657"/>
            <a:chOff x="0" y="0"/>
            <a:chExt cx="4679520" cy="2572261"/>
          </a:xfrm>
        </p:grpSpPr>
        <p:sp>
          <p:nvSpPr>
            <p:cNvPr id="113" name="Freeform 3"/>
            <p:cNvSpPr/>
            <p:nvPr/>
          </p:nvSpPr>
          <p:spPr>
            <a:xfrm>
              <a:off x="0" y="0"/>
              <a:ext cx="4679520" cy="2572261"/>
            </a:xfrm>
            <a:custGeom>
              <a:avLst/>
              <a:gdLst/>
              <a:ahLst/>
              <a:cxnLst/>
              <a:rect l="l" t="t" r="r" b="b"/>
              <a:pathLst>
                <a:path w="4679520" h="2572261">
                  <a:moveTo>
                    <a:pt x="22222" y="0"/>
                  </a:moveTo>
                  <a:lnTo>
                    <a:pt x="4657298" y="0"/>
                  </a:lnTo>
                  <a:cubicBezTo>
                    <a:pt x="4663191" y="0"/>
                    <a:pt x="4668844" y="2341"/>
                    <a:pt x="4673011" y="6509"/>
                  </a:cubicBezTo>
                  <a:cubicBezTo>
                    <a:pt x="4677179" y="10676"/>
                    <a:pt x="4679520" y="16329"/>
                    <a:pt x="4679520" y="22222"/>
                  </a:cubicBezTo>
                  <a:lnTo>
                    <a:pt x="4679520" y="2550039"/>
                  </a:lnTo>
                  <a:cubicBezTo>
                    <a:pt x="4679520" y="2555933"/>
                    <a:pt x="4677179" y="2561585"/>
                    <a:pt x="4673011" y="2565752"/>
                  </a:cubicBezTo>
                  <a:cubicBezTo>
                    <a:pt x="4668844" y="2569920"/>
                    <a:pt x="4663191" y="2572261"/>
                    <a:pt x="4657298" y="2572261"/>
                  </a:cubicBezTo>
                  <a:lnTo>
                    <a:pt x="22222" y="2572261"/>
                  </a:lnTo>
                  <a:cubicBezTo>
                    <a:pt x="16329" y="2572261"/>
                    <a:pt x="10676" y="2569920"/>
                    <a:pt x="6509" y="2565752"/>
                  </a:cubicBezTo>
                  <a:cubicBezTo>
                    <a:pt x="2341" y="2561585"/>
                    <a:pt x="0" y="2555933"/>
                    <a:pt x="0" y="2550039"/>
                  </a:cubicBezTo>
                  <a:lnTo>
                    <a:pt x="0" y="22222"/>
                  </a:lnTo>
                  <a:cubicBezTo>
                    <a:pt x="0" y="16329"/>
                    <a:pt x="2341" y="10676"/>
                    <a:pt x="6509" y="6509"/>
                  </a:cubicBezTo>
                  <a:cubicBezTo>
                    <a:pt x="10676" y="2341"/>
                    <a:pt x="16329" y="0"/>
                    <a:pt x="22222" y="0"/>
                  </a:cubicBezTo>
                  <a:close/>
                </a:path>
              </a:pathLst>
            </a:custGeom>
            <a:solidFill>
              <a:srgbClr val="F2F2F2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 sz="1600"/>
            </a:p>
          </p:txBody>
        </p:sp>
        <p:sp>
          <p:nvSpPr>
            <p:cNvPr id="114" name="TextBox 4"/>
            <p:cNvSpPr txBox="1"/>
            <p:nvPr/>
          </p:nvSpPr>
          <p:spPr>
            <a:xfrm>
              <a:off x="0" y="-76200"/>
              <a:ext cx="4679520" cy="2648461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836"/>
                </a:lnSpc>
              </a:pPr>
              <a:endParaRPr sz="1600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="" xmlns:a16="http://schemas.microsoft.com/office/drawing/2014/main" id="{4EA828C4-1213-A049-6023-EA54F5AD8AF0}"/>
              </a:ext>
            </a:extLst>
          </p:cNvPr>
          <p:cNvGrpSpPr/>
          <p:nvPr/>
        </p:nvGrpSpPr>
        <p:grpSpPr>
          <a:xfrm>
            <a:off x="8866404" y="3202977"/>
            <a:ext cx="1757654" cy="2409892"/>
            <a:chOff x="7363567" y="3173533"/>
            <a:chExt cx="1757654" cy="2409892"/>
          </a:xfrm>
        </p:grpSpPr>
        <p:sp>
          <p:nvSpPr>
            <p:cNvPr id="192" name="Google Shape;299;p21">
              <a:extLst>
                <a:ext uri="{FF2B5EF4-FFF2-40B4-BE49-F238E27FC236}">
                  <a16:creationId xmlns="" xmlns:a16="http://schemas.microsoft.com/office/drawing/2014/main" id="{CF00FB98-1939-1063-1341-5C232AFDB7CA}"/>
                </a:ext>
              </a:extLst>
            </p:cNvPr>
            <p:cNvSpPr/>
            <p:nvPr/>
          </p:nvSpPr>
          <p:spPr>
            <a:xfrm>
              <a:off x="7578197" y="3173533"/>
              <a:ext cx="1328392" cy="1403969"/>
            </a:xfrm>
            <a:custGeom>
              <a:avLst/>
              <a:gdLst/>
              <a:ahLst/>
              <a:cxnLst/>
              <a:rect l="l" t="t" r="r" b="b"/>
              <a:pathLst>
                <a:path w="50281" h="50281" extrusionOk="0">
                  <a:moveTo>
                    <a:pt x="25146" y="4430"/>
                  </a:moveTo>
                  <a:cubicBezTo>
                    <a:pt x="36552" y="4430"/>
                    <a:pt x="45851" y="13717"/>
                    <a:pt x="45851" y="25135"/>
                  </a:cubicBezTo>
                  <a:cubicBezTo>
                    <a:pt x="45851" y="36553"/>
                    <a:pt x="36552" y="45840"/>
                    <a:pt x="25146" y="45840"/>
                  </a:cubicBezTo>
                  <a:cubicBezTo>
                    <a:pt x="13728" y="45840"/>
                    <a:pt x="4441" y="36553"/>
                    <a:pt x="4441" y="25135"/>
                  </a:cubicBezTo>
                  <a:cubicBezTo>
                    <a:pt x="4441" y="13717"/>
                    <a:pt x="13728" y="4430"/>
                    <a:pt x="25146" y="4430"/>
                  </a:cubicBezTo>
                  <a:close/>
                  <a:moveTo>
                    <a:pt x="25146" y="1"/>
                  </a:moveTo>
                  <a:cubicBezTo>
                    <a:pt x="11263" y="1"/>
                    <a:pt x="0" y="11252"/>
                    <a:pt x="0" y="25135"/>
                  </a:cubicBezTo>
                  <a:cubicBezTo>
                    <a:pt x="0" y="39017"/>
                    <a:pt x="11263" y="50281"/>
                    <a:pt x="25146" y="50281"/>
                  </a:cubicBezTo>
                  <a:cubicBezTo>
                    <a:pt x="39029" y="50281"/>
                    <a:pt x="50280" y="39017"/>
                    <a:pt x="50280" y="25135"/>
                  </a:cubicBezTo>
                  <a:cubicBezTo>
                    <a:pt x="50280" y="11252"/>
                    <a:pt x="39029" y="1"/>
                    <a:pt x="25146" y="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" name="Google Shape;300;p21">
              <a:extLst>
                <a:ext uri="{FF2B5EF4-FFF2-40B4-BE49-F238E27FC236}">
                  <a16:creationId xmlns="" xmlns:a16="http://schemas.microsoft.com/office/drawing/2014/main" id="{75ADDE0F-FAB1-4A2A-DC51-284ADD46C8FA}"/>
                </a:ext>
              </a:extLst>
            </p:cNvPr>
            <p:cNvSpPr/>
            <p:nvPr/>
          </p:nvSpPr>
          <p:spPr>
            <a:xfrm>
              <a:off x="7578188" y="3173533"/>
              <a:ext cx="1328392" cy="713809"/>
            </a:xfrm>
            <a:custGeom>
              <a:avLst/>
              <a:gdLst/>
              <a:ahLst/>
              <a:cxnLst/>
              <a:rect l="l" t="t" r="r" b="b"/>
              <a:pathLst>
                <a:path w="50281" h="25564" extrusionOk="0">
                  <a:moveTo>
                    <a:pt x="25146" y="1"/>
                  </a:moveTo>
                  <a:cubicBezTo>
                    <a:pt x="11263" y="1"/>
                    <a:pt x="0" y="11252"/>
                    <a:pt x="0" y="25135"/>
                  </a:cubicBezTo>
                  <a:cubicBezTo>
                    <a:pt x="0" y="25278"/>
                    <a:pt x="12" y="25420"/>
                    <a:pt x="12" y="25563"/>
                  </a:cubicBezTo>
                  <a:lnTo>
                    <a:pt x="4453" y="25563"/>
                  </a:lnTo>
                  <a:cubicBezTo>
                    <a:pt x="4441" y="25420"/>
                    <a:pt x="4441" y="25278"/>
                    <a:pt x="4441" y="25135"/>
                  </a:cubicBezTo>
                  <a:cubicBezTo>
                    <a:pt x="4441" y="13717"/>
                    <a:pt x="13728" y="4430"/>
                    <a:pt x="25146" y="4430"/>
                  </a:cubicBezTo>
                  <a:cubicBezTo>
                    <a:pt x="36552" y="4430"/>
                    <a:pt x="45851" y="13717"/>
                    <a:pt x="45851" y="25135"/>
                  </a:cubicBezTo>
                  <a:cubicBezTo>
                    <a:pt x="45851" y="25278"/>
                    <a:pt x="45839" y="25420"/>
                    <a:pt x="45839" y="25563"/>
                  </a:cubicBezTo>
                  <a:lnTo>
                    <a:pt x="50268" y="25563"/>
                  </a:lnTo>
                  <a:cubicBezTo>
                    <a:pt x="50268" y="25420"/>
                    <a:pt x="50280" y="25278"/>
                    <a:pt x="50280" y="25135"/>
                  </a:cubicBezTo>
                  <a:cubicBezTo>
                    <a:pt x="50280" y="11252"/>
                    <a:pt x="39029" y="1"/>
                    <a:pt x="25146" y="1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4" name="Google Shape;301;p21">
              <a:extLst>
                <a:ext uri="{FF2B5EF4-FFF2-40B4-BE49-F238E27FC236}">
                  <a16:creationId xmlns="" xmlns:a16="http://schemas.microsoft.com/office/drawing/2014/main" id="{2186393B-BAF4-31CD-C127-2090C312598E}"/>
                </a:ext>
              </a:extLst>
            </p:cNvPr>
            <p:cNvSpPr/>
            <p:nvPr/>
          </p:nvSpPr>
          <p:spPr>
            <a:xfrm>
              <a:off x="8729777" y="3757319"/>
              <a:ext cx="246017" cy="260014"/>
            </a:xfrm>
            <a:custGeom>
              <a:avLst/>
              <a:gdLst/>
              <a:ahLst/>
              <a:cxnLst/>
              <a:rect l="l" t="t" r="r" b="b"/>
              <a:pathLst>
                <a:path w="9312" h="9312" extrusionOk="0">
                  <a:moveTo>
                    <a:pt x="4656" y="1"/>
                  </a:moveTo>
                  <a:cubicBezTo>
                    <a:pt x="2085" y="1"/>
                    <a:pt x="1" y="2085"/>
                    <a:pt x="1" y="4656"/>
                  </a:cubicBezTo>
                  <a:cubicBezTo>
                    <a:pt x="1" y="7228"/>
                    <a:pt x="2085" y="9312"/>
                    <a:pt x="4656" y="9312"/>
                  </a:cubicBezTo>
                  <a:cubicBezTo>
                    <a:pt x="7228" y="9312"/>
                    <a:pt x="9312" y="7228"/>
                    <a:pt x="9312" y="4656"/>
                  </a:cubicBezTo>
                  <a:cubicBezTo>
                    <a:pt x="9312" y="2085"/>
                    <a:pt x="7228" y="1"/>
                    <a:pt x="4656" y="1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5" name="Google Shape;302;p21">
              <a:extLst>
                <a:ext uri="{FF2B5EF4-FFF2-40B4-BE49-F238E27FC236}">
                  <a16:creationId xmlns="" xmlns:a16="http://schemas.microsoft.com/office/drawing/2014/main" id="{0CEB7808-2C1C-A56B-0DC9-BDDF7450C959}"/>
                </a:ext>
              </a:extLst>
            </p:cNvPr>
            <p:cNvSpPr/>
            <p:nvPr/>
          </p:nvSpPr>
          <p:spPr>
            <a:xfrm>
              <a:off x="8782009" y="3812524"/>
              <a:ext cx="141264" cy="149301"/>
            </a:xfrm>
            <a:custGeom>
              <a:avLst/>
              <a:gdLst/>
              <a:ahLst/>
              <a:cxnLst/>
              <a:rect l="l" t="t" r="r" b="b"/>
              <a:pathLst>
                <a:path w="5347" h="5347" extrusionOk="0">
                  <a:moveTo>
                    <a:pt x="2679" y="0"/>
                  </a:moveTo>
                  <a:cubicBezTo>
                    <a:pt x="1203" y="0"/>
                    <a:pt x="0" y="1191"/>
                    <a:pt x="0" y="2679"/>
                  </a:cubicBezTo>
                  <a:cubicBezTo>
                    <a:pt x="0" y="4156"/>
                    <a:pt x="1203" y="5346"/>
                    <a:pt x="2679" y="5346"/>
                  </a:cubicBezTo>
                  <a:cubicBezTo>
                    <a:pt x="4156" y="5346"/>
                    <a:pt x="5346" y="4156"/>
                    <a:pt x="5346" y="2679"/>
                  </a:cubicBezTo>
                  <a:cubicBezTo>
                    <a:pt x="5346" y="1191"/>
                    <a:pt x="4156" y="0"/>
                    <a:pt x="26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6" name="Google Shape;303;p21">
              <a:extLst>
                <a:ext uri="{FF2B5EF4-FFF2-40B4-BE49-F238E27FC236}">
                  <a16:creationId xmlns="" xmlns:a16="http://schemas.microsoft.com/office/drawing/2014/main" id="{940AA2DD-B647-2F8C-5F59-44EF074FA5DD}"/>
                </a:ext>
              </a:extLst>
            </p:cNvPr>
            <p:cNvSpPr txBox="1"/>
            <p:nvPr/>
          </p:nvSpPr>
          <p:spPr>
            <a:xfrm>
              <a:off x="7363567" y="4589528"/>
              <a:ext cx="1757654" cy="423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800" b="1" dirty="0">
                  <a:solidFill>
                    <a:srgbClr val="434343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Bảo </a:t>
              </a:r>
              <a:r>
                <a:rPr lang="en" sz="1800" b="1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trì</a:t>
              </a:r>
              <a:endParaRPr sz="1800" b="1" dirty="0">
                <a:solidFill>
                  <a:srgbClr val="434343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endParaRPr>
            </a:p>
          </p:txBody>
        </p:sp>
        <p:sp>
          <p:nvSpPr>
            <p:cNvPr id="197" name="Google Shape;304;p21">
              <a:extLst>
                <a:ext uri="{FF2B5EF4-FFF2-40B4-BE49-F238E27FC236}">
                  <a16:creationId xmlns="" xmlns:a16="http://schemas.microsoft.com/office/drawing/2014/main" id="{FD4A222C-4076-A4E1-B2A2-C94EA761255E}"/>
                </a:ext>
              </a:extLst>
            </p:cNvPr>
            <p:cNvSpPr txBox="1"/>
            <p:nvPr/>
          </p:nvSpPr>
          <p:spPr>
            <a:xfrm>
              <a:off x="7363567" y="5056173"/>
              <a:ext cx="1757654" cy="5272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600" dirty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Duy trì và cải tiến ứng dụng sau khi triển khai</a:t>
              </a:r>
              <a:endParaRPr sz="1600" dirty="0">
                <a:solidFill>
                  <a:srgbClr val="434343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</p:txBody>
        </p:sp>
        <p:pic>
          <p:nvPicPr>
            <p:cNvPr id="198" name="Picture 197" descr="A person drawing a system update&#10;&#10;Description automatically generated">
              <a:extLst>
                <a:ext uri="{FF2B5EF4-FFF2-40B4-BE49-F238E27FC236}">
                  <a16:creationId xmlns="" xmlns:a16="http://schemas.microsoft.com/office/drawing/2014/main" id="{083C525A-EE38-24DE-A744-511D38E4A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4540" y="3443043"/>
              <a:ext cx="844360" cy="844360"/>
            </a:xfrm>
            <a:prstGeom prst="rect">
              <a:avLst/>
            </a:prstGeom>
          </p:spPr>
        </p:pic>
      </p:grpSp>
      <p:grpSp>
        <p:nvGrpSpPr>
          <p:cNvPr id="199" name="Group 198">
            <a:extLst>
              <a:ext uri="{FF2B5EF4-FFF2-40B4-BE49-F238E27FC236}">
                <a16:creationId xmlns="" xmlns:a16="http://schemas.microsoft.com/office/drawing/2014/main" id="{4046C4D6-6B55-EA0E-CE15-A679A41A6E66}"/>
              </a:ext>
            </a:extLst>
          </p:cNvPr>
          <p:cNvGrpSpPr/>
          <p:nvPr/>
        </p:nvGrpSpPr>
        <p:grpSpPr>
          <a:xfrm>
            <a:off x="7531007" y="1995047"/>
            <a:ext cx="1973303" cy="2601618"/>
            <a:chOff x="6028169" y="1965603"/>
            <a:chExt cx="1973303" cy="2601618"/>
          </a:xfrm>
        </p:grpSpPr>
        <p:sp>
          <p:nvSpPr>
            <p:cNvPr id="200" name="Google Shape;307;p21">
              <a:extLst>
                <a:ext uri="{FF2B5EF4-FFF2-40B4-BE49-F238E27FC236}">
                  <a16:creationId xmlns="" xmlns:a16="http://schemas.microsoft.com/office/drawing/2014/main" id="{C17F1264-E25F-F44C-D18D-83C6C21B9293}"/>
                </a:ext>
              </a:extLst>
            </p:cNvPr>
            <p:cNvSpPr/>
            <p:nvPr/>
          </p:nvSpPr>
          <p:spPr>
            <a:xfrm>
              <a:off x="6350638" y="3163239"/>
              <a:ext cx="1328392" cy="1403968"/>
            </a:xfrm>
            <a:custGeom>
              <a:avLst/>
              <a:gdLst/>
              <a:ahLst/>
              <a:cxnLst/>
              <a:rect l="l" t="t" r="r" b="b"/>
              <a:pathLst>
                <a:path w="50281" h="50281" extrusionOk="0">
                  <a:moveTo>
                    <a:pt x="25134" y="4430"/>
                  </a:moveTo>
                  <a:cubicBezTo>
                    <a:pt x="36552" y="4430"/>
                    <a:pt x="45839" y="13717"/>
                    <a:pt x="45839" y="25135"/>
                  </a:cubicBezTo>
                  <a:cubicBezTo>
                    <a:pt x="45839" y="36553"/>
                    <a:pt x="36552" y="45840"/>
                    <a:pt x="25134" y="45840"/>
                  </a:cubicBezTo>
                  <a:cubicBezTo>
                    <a:pt x="13716" y="45840"/>
                    <a:pt x="4429" y="36553"/>
                    <a:pt x="4429" y="25135"/>
                  </a:cubicBezTo>
                  <a:cubicBezTo>
                    <a:pt x="4429" y="13717"/>
                    <a:pt x="13716" y="4430"/>
                    <a:pt x="25134" y="4430"/>
                  </a:cubicBezTo>
                  <a:close/>
                  <a:moveTo>
                    <a:pt x="25134" y="1"/>
                  </a:moveTo>
                  <a:cubicBezTo>
                    <a:pt x="11251" y="1"/>
                    <a:pt x="0" y="11252"/>
                    <a:pt x="0" y="25135"/>
                  </a:cubicBezTo>
                  <a:cubicBezTo>
                    <a:pt x="0" y="39017"/>
                    <a:pt x="11251" y="50281"/>
                    <a:pt x="25134" y="50281"/>
                  </a:cubicBezTo>
                  <a:cubicBezTo>
                    <a:pt x="39017" y="50281"/>
                    <a:pt x="50280" y="39017"/>
                    <a:pt x="50280" y="25135"/>
                  </a:cubicBezTo>
                  <a:cubicBezTo>
                    <a:pt x="50280" y="11252"/>
                    <a:pt x="39017" y="1"/>
                    <a:pt x="25134" y="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1" name="Google Shape;308;p21">
              <a:extLst>
                <a:ext uri="{FF2B5EF4-FFF2-40B4-BE49-F238E27FC236}">
                  <a16:creationId xmlns="" xmlns:a16="http://schemas.microsoft.com/office/drawing/2014/main" id="{6E1ABBAB-B1FF-8F98-134F-F171FF45F991}"/>
                </a:ext>
              </a:extLst>
            </p:cNvPr>
            <p:cNvSpPr/>
            <p:nvPr/>
          </p:nvSpPr>
          <p:spPr>
            <a:xfrm>
              <a:off x="6350929" y="3877034"/>
              <a:ext cx="1327784" cy="690187"/>
            </a:xfrm>
            <a:custGeom>
              <a:avLst/>
              <a:gdLst/>
              <a:ahLst/>
              <a:cxnLst/>
              <a:rect l="l" t="t" r="r" b="b"/>
              <a:pathLst>
                <a:path w="50258" h="24718" extrusionOk="0">
                  <a:moveTo>
                    <a:pt x="1" y="0"/>
                  </a:moveTo>
                  <a:cubicBezTo>
                    <a:pt x="227" y="13681"/>
                    <a:pt x="11383" y="24718"/>
                    <a:pt x="25123" y="24718"/>
                  </a:cubicBezTo>
                  <a:cubicBezTo>
                    <a:pt x="38875" y="24718"/>
                    <a:pt x="50031" y="13681"/>
                    <a:pt x="50257" y="0"/>
                  </a:cubicBezTo>
                  <a:lnTo>
                    <a:pt x="45816" y="0"/>
                  </a:lnTo>
                  <a:cubicBezTo>
                    <a:pt x="45590" y="11216"/>
                    <a:pt x="36398" y="20277"/>
                    <a:pt x="25123" y="20277"/>
                  </a:cubicBezTo>
                  <a:cubicBezTo>
                    <a:pt x="13848" y="20277"/>
                    <a:pt x="4656" y="11216"/>
                    <a:pt x="4430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2" name="Google Shape;309;p21">
              <a:extLst>
                <a:ext uri="{FF2B5EF4-FFF2-40B4-BE49-F238E27FC236}">
                  <a16:creationId xmlns="" xmlns:a16="http://schemas.microsoft.com/office/drawing/2014/main" id="{9AA85009-9C20-29CD-B8E6-FBEC390840E1}"/>
                </a:ext>
              </a:extLst>
            </p:cNvPr>
            <p:cNvSpPr txBox="1"/>
            <p:nvPr/>
          </p:nvSpPr>
          <p:spPr>
            <a:xfrm>
              <a:off x="6028169" y="1965603"/>
              <a:ext cx="1973303" cy="423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800" b="1" dirty="0">
                  <a:solidFill>
                    <a:srgbClr val="434343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Cài đặt/triển khai</a:t>
              </a:r>
              <a:endParaRPr sz="1800" b="1" dirty="0">
                <a:solidFill>
                  <a:srgbClr val="434343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endParaRPr>
            </a:p>
          </p:txBody>
        </p:sp>
        <p:sp>
          <p:nvSpPr>
            <p:cNvPr id="203" name="Google Shape;310;p21">
              <a:extLst>
                <a:ext uri="{FF2B5EF4-FFF2-40B4-BE49-F238E27FC236}">
                  <a16:creationId xmlns="" xmlns:a16="http://schemas.microsoft.com/office/drawing/2014/main" id="{DE3F1422-E6A6-30B7-F6E4-42A697B7CBCE}"/>
                </a:ext>
              </a:extLst>
            </p:cNvPr>
            <p:cNvSpPr txBox="1"/>
            <p:nvPr/>
          </p:nvSpPr>
          <p:spPr>
            <a:xfrm>
              <a:off x="6136010" y="2473149"/>
              <a:ext cx="1809149" cy="5272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600" dirty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Triển khai ứng dụng lên môi trường thực tế</a:t>
              </a:r>
              <a:endParaRPr sz="1600" dirty="0">
                <a:solidFill>
                  <a:srgbClr val="434343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</p:txBody>
        </p:sp>
        <p:sp>
          <p:nvSpPr>
            <p:cNvPr id="204" name="Google Shape;311;p21">
              <a:extLst>
                <a:ext uri="{FF2B5EF4-FFF2-40B4-BE49-F238E27FC236}">
                  <a16:creationId xmlns="" xmlns:a16="http://schemas.microsoft.com/office/drawing/2014/main" id="{68DC6251-9DA8-DEBB-B9F1-3016CA7DCC9F}"/>
                </a:ext>
              </a:extLst>
            </p:cNvPr>
            <p:cNvSpPr/>
            <p:nvPr/>
          </p:nvSpPr>
          <p:spPr>
            <a:xfrm>
              <a:off x="7499717" y="3747025"/>
              <a:ext cx="246017" cy="260014"/>
            </a:xfrm>
            <a:custGeom>
              <a:avLst/>
              <a:gdLst/>
              <a:ahLst/>
              <a:cxnLst/>
              <a:rect l="l" t="t" r="r" b="b"/>
              <a:pathLst>
                <a:path w="9312" h="9312" extrusionOk="0">
                  <a:moveTo>
                    <a:pt x="4656" y="1"/>
                  </a:moveTo>
                  <a:cubicBezTo>
                    <a:pt x="2084" y="1"/>
                    <a:pt x="1" y="2085"/>
                    <a:pt x="1" y="4656"/>
                  </a:cubicBezTo>
                  <a:cubicBezTo>
                    <a:pt x="1" y="7228"/>
                    <a:pt x="2084" y="9312"/>
                    <a:pt x="4656" y="9312"/>
                  </a:cubicBezTo>
                  <a:cubicBezTo>
                    <a:pt x="7228" y="9312"/>
                    <a:pt x="9311" y="7228"/>
                    <a:pt x="9311" y="4656"/>
                  </a:cubicBezTo>
                  <a:cubicBezTo>
                    <a:pt x="9311" y="2085"/>
                    <a:pt x="7228" y="1"/>
                    <a:pt x="4656" y="1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Google Shape;312;p21">
              <a:extLst>
                <a:ext uri="{FF2B5EF4-FFF2-40B4-BE49-F238E27FC236}">
                  <a16:creationId xmlns="" xmlns:a16="http://schemas.microsoft.com/office/drawing/2014/main" id="{1C12B962-49A1-0D66-F5B7-CC0067BFC621}"/>
                </a:ext>
              </a:extLst>
            </p:cNvPr>
            <p:cNvSpPr/>
            <p:nvPr/>
          </p:nvSpPr>
          <p:spPr>
            <a:xfrm>
              <a:off x="7552240" y="3802228"/>
              <a:ext cx="141264" cy="149301"/>
            </a:xfrm>
            <a:custGeom>
              <a:avLst/>
              <a:gdLst/>
              <a:ahLst/>
              <a:cxnLst/>
              <a:rect l="l" t="t" r="r" b="b"/>
              <a:pathLst>
                <a:path w="5347" h="5347" extrusionOk="0">
                  <a:moveTo>
                    <a:pt x="2668" y="0"/>
                  </a:moveTo>
                  <a:cubicBezTo>
                    <a:pt x="1192" y="0"/>
                    <a:pt x="1" y="1191"/>
                    <a:pt x="1" y="2679"/>
                  </a:cubicBezTo>
                  <a:cubicBezTo>
                    <a:pt x="1" y="4156"/>
                    <a:pt x="1192" y="5346"/>
                    <a:pt x="2668" y="5346"/>
                  </a:cubicBezTo>
                  <a:cubicBezTo>
                    <a:pt x="4144" y="5346"/>
                    <a:pt x="5347" y="4156"/>
                    <a:pt x="5347" y="2679"/>
                  </a:cubicBezTo>
                  <a:cubicBezTo>
                    <a:pt x="5347" y="1191"/>
                    <a:pt x="4144" y="0"/>
                    <a:pt x="26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06" name="Picture 205" descr="A computer screen with a wrench and a gear&#10;&#10;Description automatically generated">
              <a:extLst>
                <a:ext uri="{FF2B5EF4-FFF2-40B4-BE49-F238E27FC236}">
                  <a16:creationId xmlns="" xmlns:a16="http://schemas.microsoft.com/office/drawing/2014/main" id="{1478EF4E-20F8-0FA1-9F7E-D5BD15AFC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0496" y="3544802"/>
              <a:ext cx="713809" cy="713809"/>
            </a:xfrm>
            <a:prstGeom prst="rect">
              <a:avLst/>
            </a:prstGeom>
          </p:spPr>
        </p:pic>
      </p:grpSp>
      <p:grpSp>
        <p:nvGrpSpPr>
          <p:cNvPr id="207" name="Group 206">
            <a:extLst>
              <a:ext uri="{FF2B5EF4-FFF2-40B4-BE49-F238E27FC236}">
                <a16:creationId xmlns="" xmlns:a16="http://schemas.microsoft.com/office/drawing/2014/main" id="{E1A838ED-1B52-C465-81B1-159C48C92B40}"/>
              </a:ext>
            </a:extLst>
          </p:cNvPr>
          <p:cNvGrpSpPr/>
          <p:nvPr/>
        </p:nvGrpSpPr>
        <p:grpSpPr>
          <a:xfrm>
            <a:off x="6391045" y="3195839"/>
            <a:ext cx="1770512" cy="2537542"/>
            <a:chOff x="4888207" y="3166394"/>
            <a:chExt cx="1770512" cy="2537542"/>
          </a:xfrm>
        </p:grpSpPr>
        <p:sp>
          <p:nvSpPr>
            <p:cNvPr id="208" name="Google Shape;299;p21"/>
            <p:cNvSpPr/>
            <p:nvPr/>
          </p:nvSpPr>
          <p:spPr>
            <a:xfrm>
              <a:off x="5115695" y="3166394"/>
              <a:ext cx="1328392" cy="1403968"/>
            </a:xfrm>
            <a:custGeom>
              <a:avLst/>
              <a:gdLst/>
              <a:ahLst/>
              <a:cxnLst/>
              <a:rect l="l" t="t" r="r" b="b"/>
              <a:pathLst>
                <a:path w="50281" h="50281" extrusionOk="0">
                  <a:moveTo>
                    <a:pt x="25146" y="4430"/>
                  </a:moveTo>
                  <a:cubicBezTo>
                    <a:pt x="36552" y="4430"/>
                    <a:pt x="45851" y="13717"/>
                    <a:pt x="45851" y="25135"/>
                  </a:cubicBezTo>
                  <a:cubicBezTo>
                    <a:pt x="45851" y="36553"/>
                    <a:pt x="36552" y="45840"/>
                    <a:pt x="25146" y="45840"/>
                  </a:cubicBezTo>
                  <a:cubicBezTo>
                    <a:pt x="13728" y="45840"/>
                    <a:pt x="4441" y="36553"/>
                    <a:pt x="4441" y="25135"/>
                  </a:cubicBezTo>
                  <a:cubicBezTo>
                    <a:pt x="4441" y="13717"/>
                    <a:pt x="13728" y="4430"/>
                    <a:pt x="25146" y="4430"/>
                  </a:cubicBezTo>
                  <a:close/>
                  <a:moveTo>
                    <a:pt x="25146" y="1"/>
                  </a:moveTo>
                  <a:cubicBezTo>
                    <a:pt x="11263" y="1"/>
                    <a:pt x="0" y="11252"/>
                    <a:pt x="0" y="25135"/>
                  </a:cubicBezTo>
                  <a:cubicBezTo>
                    <a:pt x="0" y="39017"/>
                    <a:pt x="11263" y="50281"/>
                    <a:pt x="25146" y="50281"/>
                  </a:cubicBezTo>
                  <a:cubicBezTo>
                    <a:pt x="39029" y="50281"/>
                    <a:pt x="50280" y="39017"/>
                    <a:pt x="50280" y="25135"/>
                  </a:cubicBezTo>
                  <a:cubicBezTo>
                    <a:pt x="50280" y="11252"/>
                    <a:pt x="39029" y="1"/>
                    <a:pt x="25146" y="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Google Shape;300;p21"/>
            <p:cNvSpPr/>
            <p:nvPr/>
          </p:nvSpPr>
          <p:spPr>
            <a:xfrm>
              <a:off x="5115686" y="3166394"/>
              <a:ext cx="1328392" cy="713809"/>
            </a:xfrm>
            <a:custGeom>
              <a:avLst/>
              <a:gdLst/>
              <a:ahLst/>
              <a:cxnLst/>
              <a:rect l="l" t="t" r="r" b="b"/>
              <a:pathLst>
                <a:path w="50281" h="25564" extrusionOk="0">
                  <a:moveTo>
                    <a:pt x="25146" y="1"/>
                  </a:moveTo>
                  <a:cubicBezTo>
                    <a:pt x="11263" y="1"/>
                    <a:pt x="0" y="11252"/>
                    <a:pt x="0" y="25135"/>
                  </a:cubicBezTo>
                  <a:cubicBezTo>
                    <a:pt x="0" y="25278"/>
                    <a:pt x="12" y="25420"/>
                    <a:pt x="12" y="25563"/>
                  </a:cubicBezTo>
                  <a:lnTo>
                    <a:pt x="4453" y="25563"/>
                  </a:lnTo>
                  <a:cubicBezTo>
                    <a:pt x="4441" y="25420"/>
                    <a:pt x="4441" y="25278"/>
                    <a:pt x="4441" y="25135"/>
                  </a:cubicBezTo>
                  <a:cubicBezTo>
                    <a:pt x="4441" y="13717"/>
                    <a:pt x="13728" y="4430"/>
                    <a:pt x="25146" y="4430"/>
                  </a:cubicBezTo>
                  <a:cubicBezTo>
                    <a:pt x="36552" y="4430"/>
                    <a:pt x="45851" y="13717"/>
                    <a:pt x="45851" y="25135"/>
                  </a:cubicBezTo>
                  <a:cubicBezTo>
                    <a:pt x="45851" y="25278"/>
                    <a:pt x="45839" y="25420"/>
                    <a:pt x="45839" y="25563"/>
                  </a:cubicBezTo>
                  <a:lnTo>
                    <a:pt x="50268" y="25563"/>
                  </a:lnTo>
                  <a:cubicBezTo>
                    <a:pt x="50268" y="25420"/>
                    <a:pt x="50280" y="25278"/>
                    <a:pt x="50280" y="25135"/>
                  </a:cubicBezTo>
                  <a:cubicBezTo>
                    <a:pt x="50280" y="11252"/>
                    <a:pt x="39029" y="1"/>
                    <a:pt x="25146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Google Shape;301;p21"/>
            <p:cNvSpPr/>
            <p:nvPr/>
          </p:nvSpPr>
          <p:spPr>
            <a:xfrm>
              <a:off x="6267275" y="3750180"/>
              <a:ext cx="246017" cy="260014"/>
            </a:xfrm>
            <a:custGeom>
              <a:avLst/>
              <a:gdLst/>
              <a:ahLst/>
              <a:cxnLst/>
              <a:rect l="l" t="t" r="r" b="b"/>
              <a:pathLst>
                <a:path w="9312" h="9312" extrusionOk="0">
                  <a:moveTo>
                    <a:pt x="4656" y="1"/>
                  </a:moveTo>
                  <a:cubicBezTo>
                    <a:pt x="2085" y="1"/>
                    <a:pt x="1" y="2085"/>
                    <a:pt x="1" y="4656"/>
                  </a:cubicBezTo>
                  <a:cubicBezTo>
                    <a:pt x="1" y="7228"/>
                    <a:pt x="2085" y="9312"/>
                    <a:pt x="4656" y="9312"/>
                  </a:cubicBezTo>
                  <a:cubicBezTo>
                    <a:pt x="7228" y="9312"/>
                    <a:pt x="9312" y="7228"/>
                    <a:pt x="9312" y="4656"/>
                  </a:cubicBezTo>
                  <a:cubicBezTo>
                    <a:pt x="9312" y="2085"/>
                    <a:pt x="7228" y="1"/>
                    <a:pt x="4656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Google Shape;302;p21"/>
            <p:cNvSpPr/>
            <p:nvPr/>
          </p:nvSpPr>
          <p:spPr>
            <a:xfrm>
              <a:off x="6319507" y="3805385"/>
              <a:ext cx="141264" cy="149301"/>
            </a:xfrm>
            <a:custGeom>
              <a:avLst/>
              <a:gdLst/>
              <a:ahLst/>
              <a:cxnLst/>
              <a:rect l="l" t="t" r="r" b="b"/>
              <a:pathLst>
                <a:path w="5347" h="5347" extrusionOk="0">
                  <a:moveTo>
                    <a:pt x="2679" y="0"/>
                  </a:moveTo>
                  <a:cubicBezTo>
                    <a:pt x="1203" y="0"/>
                    <a:pt x="0" y="1191"/>
                    <a:pt x="0" y="2679"/>
                  </a:cubicBezTo>
                  <a:cubicBezTo>
                    <a:pt x="0" y="4156"/>
                    <a:pt x="1203" y="5346"/>
                    <a:pt x="2679" y="5346"/>
                  </a:cubicBezTo>
                  <a:cubicBezTo>
                    <a:pt x="4156" y="5346"/>
                    <a:pt x="5346" y="4156"/>
                    <a:pt x="5346" y="2679"/>
                  </a:cubicBezTo>
                  <a:cubicBezTo>
                    <a:pt x="5346" y="1191"/>
                    <a:pt x="4156" y="0"/>
                    <a:pt x="26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Google Shape;303;p21"/>
            <p:cNvSpPr txBox="1"/>
            <p:nvPr/>
          </p:nvSpPr>
          <p:spPr>
            <a:xfrm>
              <a:off x="4901065" y="4582389"/>
              <a:ext cx="1757654" cy="423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800" b="1" dirty="0">
                  <a:solidFill>
                    <a:srgbClr val="434343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Thử nghiệm</a:t>
              </a:r>
              <a:endParaRPr sz="1800" b="1" dirty="0">
                <a:solidFill>
                  <a:srgbClr val="434343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endParaRPr>
            </a:p>
          </p:txBody>
        </p:sp>
        <p:sp>
          <p:nvSpPr>
            <p:cNvPr id="213" name="Google Shape;304;p21"/>
            <p:cNvSpPr txBox="1"/>
            <p:nvPr/>
          </p:nvSpPr>
          <p:spPr>
            <a:xfrm>
              <a:off x="4888207" y="5176684"/>
              <a:ext cx="1757654" cy="5272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600" dirty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Kiểm tra ứng dụng để đảm bảo tính đúng đắn và hiệu suất</a:t>
              </a:r>
              <a:endParaRPr sz="1600" dirty="0">
                <a:solidFill>
                  <a:srgbClr val="434343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</p:txBody>
        </p:sp>
        <p:pic>
          <p:nvPicPr>
            <p:cNvPr id="214" name="Picture 213" descr="A computer screen with a check mark and a mouse cursor&#10;&#10;Description automatically generated">
              <a:extLst>
                <a:ext uri="{FF2B5EF4-FFF2-40B4-BE49-F238E27FC236}">
                  <a16:creationId xmlns="" xmlns:a16="http://schemas.microsoft.com/office/drawing/2014/main" id="{041F0BE8-891A-CAF7-7939-37EE231C0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445316" y="3572382"/>
              <a:ext cx="658651" cy="658651"/>
            </a:xfrm>
            <a:prstGeom prst="rect">
              <a:avLst/>
            </a:prstGeom>
          </p:spPr>
        </p:pic>
      </p:grpSp>
      <p:grpSp>
        <p:nvGrpSpPr>
          <p:cNvPr id="215" name="Group 214">
            <a:extLst>
              <a:ext uri="{FF2B5EF4-FFF2-40B4-BE49-F238E27FC236}">
                <a16:creationId xmlns="" xmlns:a16="http://schemas.microsoft.com/office/drawing/2014/main" id="{3E8C7186-4C1D-96B2-4099-6F0C268B2BB3}"/>
              </a:ext>
            </a:extLst>
          </p:cNvPr>
          <p:cNvGrpSpPr/>
          <p:nvPr/>
        </p:nvGrpSpPr>
        <p:grpSpPr>
          <a:xfrm>
            <a:off x="5165582" y="1990301"/>
            <a:ext cx="1773752" cy="2588015"/>
            <a:chOff x="3662744" y="1960856"/>
            <a:chExt cx="1773752" cy="2588015"/>
          </a:xfrm>
        </p:grpSpPr>
        <p:sp>
          <p:nvSpPr>
            <p:cNvPr id="216" name="Google Shape;307;p21"/>
            <p:cNvSpPr/>
            <p:nvPr/>
          </p:nvSpPr>
          <p:spPr>
            <a:xfrm>
              <a:off x="3893487" y="3144889"/>
              <a:ext cx="1328392" cy="1403968"/>
            </a:xfrm>
            <a:custGeom>
              <a:avLst/>
              <a:gdLst/>
              <a:ahLst/>
              <a:cxnLst/>
              <a:rect l="l" t="t" r="r" b="b"/>
              <a:pathLst>
                <a:path w="50281" h="50281" extrusionOk="0">
                  <a:moveTo>
                    <a:pt x="25134" y="4430"/>
                  </a:moveTo>
                  <a:cubicBezTo>
                    <a:pt x="36552" y="4430"/>
                    <a:pt x="45839" y="13717"/>
                    <a:pt x="45839" y="25135"/>
                  </a:cubicBezTo>
                  <a:cubicBezTo>
                    <a:pt x="45839" y="36553"/>
                    <a:pt x="36552" y="45840"/>
                    <a:pt x="25134" y="45840"/>
                  </a:cubicBezTo>
                  <a:cubicBezTo>
                    <a:pt x="13716" y="45840"/>
                    <a:pt x="4429" y="36553"/>
                    <a:pt x="4429" y="25135"/>
                  </a:cubicBezTo>
                  <a:cubicBezTo>
                    <a:pt x="4429" y="13717"/>
                    <a:pt x="13716" y="4430"/>
                    <a:pt x="25134" y="4430"/>
                  </a:cubicBezTo>
                  <a:close/>
                  <a:moveTo>
                    <a:pt x="25134" y="1"/>
                  </a:moveTo>
                  <a:cubicBezTo>
                    <a:pt x="11251" y="1"/>
                    <a:pt x="0" y="11252"/>
                    <a:pt x="0" y="25135"/>
                  </a:cubicBezTo>
                  <a:cubicBezTo>
                    <a:pt x="0" y="39017"/>
                    <a:pt x="11251" y="50281"/>
                    <a:pt x="25134" y="50281"/>
                  </a:cubicBezTo>
                  <a:cubicBezTo>
                    <a:pt x="39017" y="50281"/>
                    <a:pt x="50280" y="39017"/>
                    <a:pt x="50280" y="25135"/>
                  </a:cubicBezTo>
                  <a:cubicBezTo>
                    <a:pt x="50280" y="11252"/>
                    <a:pt x="39017" y="1"/>
                    <a:pt x="25134" y="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7" name="Google Shape;308;p21"/>
            <p:cNvSpPr/>
            <p:nvPr/>
          </p:nvSpPr>
          <p:spPr>
            <a:xfrm>
              <a:off x="3893777" y="3858684"/>
              <a:ext cx="1327784" cy="690187"/>
            </a:xfrm>
            <a:custGeom>
              <a:avLst/>
              <a:gdLst/>
              <a:ahLst/>
              <a:cxnLst/>
              <a:rect l="l" t="t" r="r" b="b"/>
              <a:pathLst>
                <a:path w="50258" h="24718" extrusionOk="0">
                  <a:moveTo>
                    <a:pt x="1" y="0"/>
                  </a:moveTo>
                  <a:cubicBezTo>
                    <a:pt x="227" y="13681"/>
                    <a:pt x="11383" y="24718"/>
                    <a:pt x="25123" y="24718"/>
                  </a:cubicBezTo>
                  <a:cubicBezTo>
                    <a:pt x="38875" y="24718"/>
                    <a:pt x="50031" y="13681"/>
                    <a:pt x="50257" y="0"/>
                  </a:cubicBezTo>
                  <a:lnTo>
                    <a:pt x="45816" y="0"/>
                  </a:lnTo>
                  <a:cubicBezTo>
                    <a:pt x="45590" y="11216"/>
                    <a:pt x="36398" y="20277"/>
                    <a:pt x="25123" y="20277"/>
                  </a:cubicBezTo>
                  <a:cubicBezTo>
                    <a:pt x="13848" y="20277"/>
                    <a:pt x="4656" y="11216"/>
                    <a:pt x="4430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8" name="Google Shape;309;p21"/>
            <p:cNvSpPr txBox="1"/>
            <p:nvPr/>
          </p:nvSpPr>
          <p:spPr>
            <a:xfrm>
              <a:off x="3662744" y="1960856"/>
              <a:ext cx="1757654" cy="423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800" b="1" dirty="0">
                  <a:solidFill>
                    <a:srgbClr val="434343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Mã hóa</a:t>
              </a:r>
              <a:endParaRPr sz="1800" b="1" dirty="0">
                <a:solidFill>
                  <a:srgbClr val="434343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endParaRPr>
            </a:p>
          </p:txBody>
        </p:sp>
        <p:sp>
          <p:nvSpPr>
            <p:cNvPr id="219" name="Google Shape;310;p21"/>
            <p:cNvSpPr txBox="1"/>
            <p:nvPr/>
          </p:nvSpPr>
          <p:spPr>
            <a:xfrm>
              <a:off x="3678842" y="2470373"/>
              <a:ext cx="1757654" cy="5272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600" dirty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Viết chương trình xây dựng các chức năng theo yêu cầu</a:t>
              </a:r>
              <a:endParaRPr sz="1600" dirty="0">
                <a:solidFill>
                  <a:srgbClr val="434343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</p:txBody>
        </p:sp>
        <p:sp>
          <p:nvSpPr>
            <p:cNvPr id="220" name="Google Shape;311;p21"/>
            <p:cNvSpPr/>
            <p:nvPr/>
          </p:nvSpPr>
          <p:spPr>
            <a:xfrm>
              <a:off x="5042564" y="3728678"/>
              <a:ext cx="246017" cy="260014"/>
            </a:xfrm>
            <a:custGeom>
              <a:avLst/>
              <a:gdLst/>
              <a:ahLst/>
              <a:cxnLst/>
              <a:rect l="l" t="t" r="r" b="b"/>
              <a:pathLst>
                <a:path w="9312" h="9312" extrusionOk="0">
                  <a:moveTo>
                    <a:pt x="4656" y="1"/>
                  </a:moveTo>
                  <a:cubicBezTo>
                    <a:pt x="2084" y="1"/>
                    <a:pt x="1" y="2085"/>
                    <a:pt x="1" y="4656"/>
                  </a:cubicBezTo>
                  <a:cubicBezTo>
                    <a:pt x="1" y="7228"/>
                    <a:pt x="2084" y="9312"/>
                    <a:pt x="4656" y="9312"/>
                  </a:cubicBezTo>
                  <a:cubicBezTo>
                    <a:pt x="7228" y="9312"/>
                    <a:pt x="9311" y="7228"/>
                    <a:pt x="9311" y="4656"/>
                  </a:cubicBezTo>
                  <a:cubicBezTo>
                    <a:pt x="9311" y="2085"/>
                    <a:pt x="7228" y="1"/>
                    <a:pt x="4656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1" name="Google Shape;312;p21"/>
            <p:cNvSpPr/>
            <p:nvPr/>
          </p:nvSpPr>
          <p:spPr>
            <a:xfrm>
              <a:off x="5095076" y="3783878"/>
              <a:ext cx="141264" cy="149301"/>
            </a:xfrm>
            <a:custGeom>
              <a:avLst/>
              <a:gdLst/>
              <a:ahLst/>
              <a:cxnLst/>
              <a:rect l="l" t="t" r="r" b="b"/>
              <a:pathLst>
                <a:path w="5347" h="5347" extrusionOk="0">
                  <a:moveTo>
                    <a:pt x="2668" y="0"/>
                  </a:moveTo>
                  <a:cubicBezTo>
                    <a:pt x="1192" y="0"/>
                    <a:pt x="1" y="1191"/>
                    <a:pt x="1" y="2679"/>
                  </a:cubicBezTo>
                  <a:cubicBezTo>
                    <a:pt x="1" y="4156"/>
                    <a:pt x="1192" y="5346"/>
                    <a:pt x="2668" y="5346"/>
                  </a:cubicBezTo>
                  <a:cubicBezTo>
                    <a:pt x="4144" y="5346"/>
                    <a:pt x="5347" y="4156"/>
                    <a:pt x="5347" y="2679"/>
                  </a:cubicBezTo>
                  <a:cubicBezTo>
                    <a:pt x="5347" y="1191"/>
                    <a:pt x="4144" y="0"/>
                    <a:pt x="26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22" name="Graphic 389" descr="Programmer male outline">
              <a:extLst>
                <a:ext uri="{FF2B5EF4-FFF2-40B4-BE49-F238E27FC236}">
                  <a16:creationId xmlns="" xmlns:a16="http://schemas.microsoft.com/office/drawing/2014/main" id="{7E85CC0B-4C08-968E-844F-2DA57B3E3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236571" y="3479294"/>
              <a:ext cx="666481" cy="666481"/>
            </a:xfrm>
            <a:prstGeom prst="rect">
              <a:avLst/>
            </a:prstGeom>
          </p:spPr>
        </p:pic>
      </p:grpSp>
      <p:grpSp>
        <p:nvGrpSpPr>
          <p:cNvPr id="223" name="Group 222">
            <a:extLst>
              <a:ext uri="{FF2B5EF4-FFF2-40B4-BE49-F238E27FC236}">
                <a16:creationId xmlns="" xmlns:a16="http://schemas.microsoft.com/office/drawing/2014/main" id="{B5548F6E-6665-C405-7B74-0F06960B6BA2}"/>
              </a:ext>
            </a:extLst>
          </p:cNvPr>
          <p:cNvGrpSpPr/>
          <p:nvPr/>
        </p:nvGrpSpPr>
        <p:grpSpPr>
          <a:xfrm>
            <a:off x="3958260" y="3202383"/>
            <a:ext cx="1757654" cy="2421640"/>
            <a:chOff x="2455423" y="3172939"/>
            <a:chExt cx="1757654" cy="2421640"/>
          </a:xfrm>
        </p:grpSpPr>
        <p:sp>
          <p:nvSpPr>
            <p:cNvPr id="224" name="Google Shape;329;p21"/>
            <p:cNvSpPr/>
            <p:nvPr/>
          </p:nvSpPr>
          <p:spPr>
            <a:xfrm>
              <a:off x="2670677" y="3172939"/>
              <a:ext cx="1328392" cy="1403969"/>
            </a:xfrm>
            <a:custGeom>
              <a:avLst/>
              <a:gdLst/>
              <a:ahLst/>
              <a:cxnLst/>
              <a:rect l="l" t="t" r="r" b="b"/>
              <a:pathLst>
                <a:path w="50281" h="50281" extrusionOk="0">
                  <a:moveTo>
                    <a:pt x="25146" y="4430"/>
                  </a:moveTo>
                  <a:cubicBezTo>
                    <a:pt x="36565" y="4430"/>
                    <a:pt x="45851" y="13717"/>
                    <a:pt x="45851" y="25135"/>
                  </a:cubicBezTo>
                  <a:cubicBezTo>
                    <a:pt x="45851" y="36553"/>
                    <a:pt x="36565" y="45840"/>
                    <a:pt x="25146" y="45840"/>
                  </a:cubicBezTo>
                  <a:cubicBezTo>
                    <a:pt x="13728" y="45840"/>
                    <a:pt x="4442" y="36553"/>
                    <a:pt x="4442" y="25135"/>
                  </a:cubicBezTo>
                  <a:cubicBezTo>
                    <a:pt x="4442" y="13717"/>
                    <a:pt x="13728" y="4430"/>
                    <a:pt x="25146" y="4430"/>
                  </a:cubicBezTo>
                  <a:close/>
                  <a:moveTo>
                    <a:pt x="25146" y="1"/>
                  </a:moveTo>
                  <a:cubicBezTo>
                    <a:pt x="11264" y="1"/>
                    <a:pt x="0" y="11252"/>
                    <a:pt x="0" y="25135"/>
                  </a:cubicBezTo>
                  <a:cubicBezTo>
                    <a:pt x="0" y="39017"/>
                    <a:pt x="11264" y="50281"/>
                    <a:pt x="25146" y="50281"/>
                  </a:cubicBezTo>
                  <a:cubicBezTo>
                    <a:pt x="39029" y="50281"/>
                    <a:pt x="50281" y="39017"/>
                    <a:pt x="50281" y="25135"/>
                  </a:cubicBezTo>
                  <a:cubicBezTo>
                    <a:pt x="50281" y="11252"/>
                    <a:pt x="39029" y="1"/>
                    <a:pt x="25146" y="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5" name="Google Shape;330;p21"/>
            <p:cNvSpPr/>
            <p:nvPr/>
          </p:nvSpPr>
          <p:spPr>
            <a:xfrm>
              <a:off x="2670677" y="3172939"/>
              <a:ext cx="1328392" cy="713809"/>
            </a:xfrm>
            <a:custGeom>
              <a:avLst/>
              <a:gdLst/>
              <a:ahLst/>
              <a:cxnLst/>
              <a:rect l="l" t="t" r="r" b="b"/>
              <a:pathLst>
                <a:path w="50281" h="25564" extrusionOk="0">
                  <a:moveTo>
                    <a:pt x="25146" y="1"/>
                  </a:moveTo>
                  <a:cubicBezTo>
                    <a:pt x="11264" y="1"/>
                    <a:pt x="0" y="11252"/>
                    <a:pt x="0" y="25135"/>
                  </a:cubicBezTo>
                  <a:cubicBezTo>
                    <a:pt x="0" y="25278"/>
                    <a:pt x="12" y="25420"/>
                    <a:pt x="12" y="25563"/>
                  </a:cubicBezTo>
                  <a:lnTo>
                    <a:pt x="4453" y="25563"/>
                  </a:lnTo>
                  <a:cubicBezTo>
                    <a:pt x="4453" y="25420"/>
                    <a:pt x="4442" y="25278"/>
                    <a:pt x="4442" y="25135"/>
                  </a:cubicBezTo>
                  <a:cubicBezTo>
                    <a:pt x="4442" y="13717"/>
                    <a:pt x="13728" y="4430"/>
                    <a:pt x="25146" y="4430"/>
                  </a:cubicBezTo>
                  <a:cubicBezTo>
                    <a:pt x="36565" y="4430"/>
                    <a:pt x="45851" y="13717"/>
                    <a:pt x="45851" y="25135"/>
                  </a:cubicBezTo>
                  <a:cubicBezTo>
                    <a:pt x="45851" y="25278"/>
                    <a:pt x="45840" y="25420"/>
                    <a:pt x="45840" y="25563"/>
                  </a:cubicBezTo>
                  <a:lnTo>
                    <a:pt x="50269" y="25563"/>
                  </a:lnTo>
                  <a:cubicBezTo>
                    <a:pt x="50281" y="25420"/>
                    <a:pt x="50281" y="25278"/>
                    <a:pt x="50281" y="25135"/>
                  </a:cubicBezTo>
                  <a:cubicBezTo>
                    <a:pt x="50281" y="11252"/>
                    <a:pt x="39029" y="1"/>
                    <a:pt x="25146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6" name="Google Shape;331;p21"/>
            <p:cNvSpPr txBox="1"/>
            <p:nvPr/>
          </p:nvSpPr>
          <p:spPr>
            <a:xfrm>
              <a:off x="2455423" y="4596981"/>
              <a:ext cx="1757654" cy="423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800" b="1" dirty="0">
                  <a:solidFill>
                    <a:srgbClr val="434343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Thiết kế</a:t>
              </a:r>
              <a:endParaRPr sz="1800" b="1" dirty="0">
                <a:solidFill>
                  <a:srgbClr val="434343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endParaRPr>
            </a:p>
          </p:txBody>
        </p:sp>
        <p:sp>
          <p:nvSpPr>
            <p:cNvPr id="227" name="Google Shape;332;p21"/>
            <p:cNvSpPr txBox="1"/>
            <p:nvPr/>
          </p:nvSpPr>
          <p:spPr>
            <a:xfrm>
              <a:off x="2455423" y="5067327"/>
              <a:ext cx="1757654" cy="5272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600" dirty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Thiết kế giao diện &amp; Xây dựng Database</a:t>
              </a:r>
              <a:endParaRPr sz="1600" dirty="0">
                <a:solidFill>
                  <a:srgbClr val="434343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</p:txBody>
        </p:sp>
        <p:sp>
          <p:nvSpPr>
            <p:cNvPr id="228" name="Google Shape;333;p21"/>
            <p:cNvSpPr/>
            <p:nvPr/>
          </p:nvSpPr>
          <p:spPr>
            <a:xfrm>
              <a:off x="3819149" y="3756725"/>
              <a:ext cx="245990" cy="260014"/>
            </a:xfrm>
            <a:custGeom>
              <a:avLst/>
              <a:gdLst/>
              <a:ahLst/>
              <a:cxnLst/>
              <a:rect l="l" t="t" r="r" b="b"/>
              <a:pathLst>
                <a:path w="9311" h="9312" extrusionOk="0">
                  <a:moveTo>
                    <a:pt x="4656" y="1"/>
                  </a:moveTo>
                  <a:cubicBezTo>
                    <a:pt x="2084" y="1"/>
                    <a:pt x="0" y="2085"/>
                    <a:pt x="0" y="4656"/>
                  </a:cubicBezTo>
                  <a:cubicBezTo>
                    <a:pt x="0" y="7228"/>
                    <a:pt x="2084" y="9312"/>
                    <a:pt x="4656" y="9312"/>
                  </a:cubicBezTo>
                  <a:cubicBezTo>
                    <a:pt x="7227" y="9312"/>
                    <a:pt x="9311" y="7228"/>
                    <a:pt x="9311" y="4656"/>
                  </a:cubicBezTo>
                  <a:cubicBezTo>
                    <a:pt x="9311" y="2085"/>
                    <a:pt x="7227" y="1"/>
                    <a:pt x="4656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Google Shape;334;p21"/>
            <p:cNvSpPr/>
            <p:nvPr/>
          </p:nvSpPr>
          <p:spPr>
            <a:xfrm>
              <a:off x="3871355" y="3811929"/>
              <a:ext cx="141581" cy="149301"/>
            </a:xfrm>
            <a:custGeom>
              <a:avLst/>
              <a:gdLst/>
              <a:ahLst/>
              <a:cxnLst/>
              <a:rect l="l" t="t" r="r" b="b"/>
              <a:pathLst>
                <a:path w="5359" h="5347" extrusionOk="0">
                  <a:moveTo>
                    <a:pt x="2680" y="0"/>
                  </a:moveTo>
                  <a:cubicBezTo>
                    <a:pt x="1203" y="0"/>
                    <a:pt x="1" y="1191"/>
                    <a:pt x="1" y="2679"/>
                  </a:cubicBezTo>
                  <a:cubicBezTo>
                    <a:pt x="1" y="4156"/>
                    <a:pt x="1203" y="5346"/>
                    <a:pt x="2680" y="5346"/>
                  </a:cubicBezTo>
                  <a:cubicBezTo>
                    <a:pt x="4156" y="5346"/>
                    <a:pt x="5358" y="4156"/>
                    <a:pt x="5358" y="2679"/>
                  </a:cubicBezTo>
                  <a:cubicBezTo>
                    <a:pt x="5358" y="1191"/>
                    <a:pt x="4156" y="0"/>
                    <a:pt x="26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0" name="Group 229"/>
          <p:cNvGrpSpPr/>
          <p:nvPr/>
        </p:nvGrpSpPr>
        <p:grpSpPr>
          <a:xfrm>
            <a:off x="2576238" y="2014667"/>
            <a:ext cx="2083162" cy="2563662"/>
            <a:chOff x="2597401" y="1985223"/>
            <a:chExt cx="2083162" cy="2563662"/>
          </a:xfrm>
        </p:grpSpPr>
        <p:grpSp>
          <p:nvGrpSpPr>
            <p:cNvPr id="231" name="Group 230">
              <a:extLst>
                <a:ext uri="{FF2B5EF4-FFF2-40B4-BE49-F238E27FC236}">
                  <a16:creationId xmlns="" xmlns:a16="http://schemas.microsoft.com/office/drawing/2014/main" id="{43707612-18D3-C09D-FEA1-8F2735C23826}"/>
                </a:ext>
              </a:extLst>
            </p:cNvPr>
            <p:cNvGrpSpPr/>
            <p:nvPr/>
          </p:nvGrpSpPr>
          <p:grpSpPr>
            <a:xfrm>
              <a:off x="2597401" y="1985223"/>
              <a:ext cx="2083162" cy="2563662"/>
              <a:chOff x="1073401" y="1985223"/>
              <a:chExt cx="2083162" cy="2563662"/>
            </a:xfrm>
          </p:grpSpPr>
          <p:sp>
            <p:nvSpPr>
              <p:cNvPr id="235" name="Google Shape;340;p21"/>
              <p:cNvSpPr/>
              <p:nvPr/>
            </p:nvSpPr>
            <p:spPr>
              <a:xfrm>
                <a:off x="1439224" y="3144903"/>
                <a:ext cx="1328393" cy="1403969"/>
              </a:xfrm>
              <a:custGeom>
                <a:avLst/>
                <a:gdLst/>
                <a:ahLst/>
                <a:cxnLst/>
                <a:rect l="l" t="t" r="r" b="b"/>
                <a:pathLst>
                  <a:path w="50281" h="50281" extrusionOk="0">
                    <a:moveTo>
                      <a:pt x="25134" y="4430"/>
                    </a:moveTo>
                    <a:cubicBezTo>
                      <a:pt x="36552" y="4430"/>
                      <a:pt x="45839" y="13717"/>
                      <a:pt x="45839" y="25135"/>
                    </a:cubicBezTo>
                    <a:cubicBezTo>
                      <a:pt x="45839" y="36553"/>
                      <a:pt x="36552" y="45840"/>
                      <a:pt x="25134" y="45840"/>
                    </a:cubicBezTo>
                    <a:cubicBezTo>
                      <a:pt x="13716" y="45840"/>
                      <a:pt x="4429" y="36553"/>
                      <a:pt x="4429" y="25135"/>
                    </a:cubicBezTo>
                    <a:cubicBezTo>
                      <a:pt x="4429" y="13717"/>
                      <a:pt x="13716" y="4430"/>
                      <a:pt x="25134" y="4430"/>
                    </a:cubicBezTo>
                    <a:close/>
                    <a:moveTo>
                      <a:pt x="25134" y="1"/>
                    </a:moveTo>
                    <a:cubicBezTo>
                      <a:pt x="11252" y="1"/>
                      <a:pt x="0" y="11252"/>
                      <a:pt x="0" y="25135"/>
                    </a:cubicBezTo>
                    <a:cubicBezTo>
                      <a:pt x="0" y="39017"/>
                      <a:pt x="11252" y="50281"/>
                      <a:pt x="25134" y="50281"/>
                    </a:cubicBezTo>
                    <a:cubicBezTo>
                      <a:pt x="39017" y="50281"/>
                      <a:pt x="50280" y="39017"/>
                      <a:pt x="50280" y="25135"/>
                    </a:cubicBezTo>
                    <a:cubicBezTo>
                      <a:pt x="50280" y="11252"/>
                      <a:pt x="39017" y="1"/>
                      <a:pt x="25134" y="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6" name="Google Shape;341;p21"/>
              <p:cNvSpPr/>
              <p:nvPr/>
            </p:nvSpPr>
            <p:spPr>
              <a:xfrm>
                <a:off x="1439541" y="3858698"/>
                <a:ext cx="1327758" cy="690187"/>
              </a:xfrm>
              <a:custGeom>
                <a:avLst/>
                <a:gdLst/>
                <a:ahLst/>
                <a:cxnLst/>
                <a:rect l="l" t="t" r="r" b="b"/>
                <a:pathLst>
                  <a:path w="50257" h="24718" extrusionOk="0">
                    <a:moveTo>
                      <a:pt x="0" y="0"/>
                    </a:moveTo>
                    <a:cubicBezTo>
                      <a:pt x="226" y="13681"/>
                      <a:pt x="11382" y="24718"/>
                      <a:pt x="25122" y="24718"/>
                    </a:cubicBezTo>
                    <a:cubicBezTo>
                      <a:pt x="38862" y="24718"/>
                      <a:pt x="50030" y="13681"/>
                      <a:pt x="50256" y="0"/>
                    </a:cubicBezTo>
                    <a:lnTo>
                      <a:pt x="45815" y="0"/>
                    </a:lnTo>
                    <a:cubicBezTo>
                      <a:pt x="45589" y="11216"/>
                      <a:pt x="36397" y="20277"/>
                      <a:pt x="25122" y="20277"/>
                    </a:cubicBezTo>
                    <a:cubicBezTo>
                      <a:pt x="13847" y="20277"/>
                      <a:pt x="4655" y="11216"/>
                      <a:pt x="4429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7" name="Google Shape;342;p21"/>
              <p:cNvSpPr/>
              <p:nvPr/>
            </p:nvSpPr>
            <p:spPr>
              <a:xfrm>
                <a:off x="2587986" y="3728689"/>
                <a:ext cx="246018" cy="260014"/>
              </a:xfrm>
              <a:custGeom>
                <a:avLst/>
                <a:gdLst/>
                <a:ahLst/>
                <a:cxnLst/>
                <a:rect l="l" t="t" r="r" b="b"/>
                <a:pathLst>
                  <a:path w="9312" h="9312" extrusionOk="0">
                    <a:moveTo>
                      <a:pt x="4656" y="1"/>
                    </a:moveTo>
                    <a:cubicBezTo>
                      <a:pt x="2084" y="1"/>
                      <a:pt x="1" y="2085"/>
                      <a:pt x="1" y="4656"/>
                    </a:cubicBezTo>
                    <a:cubicBezTo>
                      <a:pt x="1" y="7228"/>
                      <a:pt x="2084" y="9312"/>
                      <a:pt x="4656" y="9312"/>
                    </a:cubicBezTo>
                    <a:cubicBezTo>
                      <a:pt x="7228" y="9312"/>
                      <a:pt x="9311" y="7228"/>
                      <a:pt x="9311" y="4656"/>
                    </a:cubicBezTo>
                    <a:cubicBezTo>
                      <a:pt x="9311" y="2085"/>
                      <a:pt x="7228" y="1"/>
                      <a:pt x="4656" y="1"/>
                    </a:cubicBezTo>
                    <a:close/>
                  </a:path>
                </a:pathLst>
              </a:custGeom>
              <a:solidFill>
                <a:srgbClr val="69E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8" name="Google Shape;343;p21"/>
              <p:cNvSpPr/>
              <p:nvPr/>
            </p:nvSpPr>
            <p:spPr>
              <a:xfrm>
                <a:off x="2640219" y="3783892"/>
                <a:ext cx="141264" cy="149301"/>
              </a:xfrm>
              <a:custGeom>
                <a:avLst/>
                <a:gdLst/>
                <a:ahLst/>
                <a:cxnLst/>
                <a:rect l="l" t="t" r="r" b="b"/>
                <a:pathLst>
                  <a:path w="5347" h="5347" extrusionOk="0">
                    <a:moveTo>
                      <a:pt x="2679" y="0"/>
                    </a:moveTo>
                    <a:cubicBezTo>
                      <a:pt x="1191" y="0"/>
                      <a:pt x="0" y="1191"/>
                      <a:pt x="0" y="2679"/>
                    </a:cubicBezTo>
                    <a:cubicBezTo>
                      <a:pt x="0" y="4156"/>
                      <a:pt x="1191" y="5346"/>
                      <a:pt x="2679" y="5346"/>
                    </a:cubicBezTo>
                    <a:cubicBezTo>
                      <a:pt x="4156" y="5346"/>
                      <a:pt x="5346" y="4156"/>
                      <a:pt x="5346" y="2679"/>
                    </a:cubicBezTo>
                    <a:cubicBezTo>
                      <a:pt x="5346" y="1191"/>
                      <a:pt x="4156" y="0"/>
                      <a:pt x="26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9" name="Google Shape;344;p21"/>
              <p:cNvSpPr txBox="1"/>
              <p:nvPr/>
            </p:nvSpPr>
            <p:spPr>
              <a:xfrm>
                <a:off x="1073401" y="1985223"/>
                <a:ext cx="2083162" cy="404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r>
                  <a:rPr lang="en" sz="1800" b="1" dirty="0">
                    <a:solidFill>
                      <a:srgbClr val="434343"/>
                    </a:solidFill>
                    <a:latin typeface="Times New Roman" panose="02020603050405020304" pitchFamily="18" charset="0"/>
                    <a:ea typeface="Fira Sans Extra Condensed Medium"/>
                    <a:cs typeface="Times New Roman" panose="02020603050405020304" pitchFamily="18" charset="0"/>
                    <a:sym typeface="Fira Sans Extra Condensed Medium"/>
                  </a:rPr>
                  <a:t>Phân tích &amp; Đặc tả</a:t>
                </a:r>
                <a:endParaRPr sz="1800" b="1" dirty="0">
                  <a:solidFill>
                    <a:srgbClr val="434343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endParaRPr>
              </a:p>
            </p:txBody>
          </p:sp>
          <p:sp>
            <p:nvSpPr>
              <p:cNvPr id="240" name="Google Shape;345;p21"/>
              <p:cNvSpPr txBox="1"/>
              <p:nvPr/>
            </p:nvSpPr>
            <p:spPr>
              <a:xfrm>
                <a:off x="1143215" y="2470375"/>
                <a:ext cx="1920409" cy="5272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r>
                  <a:rPr lang="en" sz="1600" dirty="0">
                    <a:solidFill>
                      <a:srgbClr val="434343"/>
                    </a:solidFill>
                    <a:latin typeface="Times New Roman" panose="0202060305040502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Phân tích và đặc tả chi tiết yêu cầu nghiệp vụ của dự án</a:t>
                </a:r>
                <a:endParaRPr sz="1600" dirty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endParaRPr>
              </a:p>
            </p:txBody>
          </p:sp>
        </p:grpSp>
        <p:grpSp>
          <p:nvGrpSpPr>
            <p:cNvPr id="232" name="Google Shape;347;p21"/>
            <p:cNvGrpSpPr/>
            <p:nvPr/>
          </p:nvGrpSpPr>
          <p:grpSpPr>
            <a:xfrm>
              <a:off x="3407827" y="3614613"/>
              <a:ext cx="415867" cy="438525"/>
              <a:chOff x="3050172" y="2525178"/>
              <a:chExt cx="445903" cy="444886"/>
            </a:xfrm>
          </p:grpSpPr>
          <p:sp>
            <p:nvSpPr>
              <p:cNvPr id="233" name="Google Shape;348;p21"/>
              <p:cNvSpPr/>
              <p:nvPr/>
            </p:nvSpPr>
            <p:spPr>
              <a:xfrm>
                <a:off x="3050172" y="2674920"/>
                <a:ext cx="445903" cy="295144"/>
              </a:xfrm>
              <a:custGeom>
                <a:avLst/>
                <a:gdLst/>
                <a:ahLst/>
                <a:cxnLst/>
                <a:rect l="l" t="t" r="r" b="b"/>
                <a:pathLst>
                  <a:path w="15741" h="10419" extrusionOk="0">
                    <a:moveTo>
                      <a:pt x="2691" y="6549"/>
                    </a:moveTo>
                    <a:lnTo>
                      <a:pt x="2691" y="9823"/>
                    </a:lnTo>
                    <a:lnTo>
                      <a:pt x="1346" y="9823"/>
                    </a:lnTo>
                    <a:lnTo>
                      <a:pt x="1346" y="6549"/>
                    </a:lnTo>
                    <a:close/>
                    <a:moveTo>
                      <a:pt x="6561" y="3275"/>
                    </a:moveTo>
                    <a:lnTo>
                      <a:pt x="6561" y="9823"/>
                    </a:lnTo>
                    <a:lnTo>
                      <a:pt x="5215" y="9823"/>
                    </a:lnTo>
                    <a:lnTo>
                      <a:pt x="5215" y="3275"/>
                    </a:lnTo>
                    <a:close/>
                    <a:moveTo>
                      <a:pt x="10430" y="4608"/>
                    </a:moveTo>
                    <a:lnTo>
                      <a:pt x="10430" y="9823"/>
                    </a:lnTo>
                    <a:lnTo>
                      <a:pt x="9240" y="9823"/>
                    </a:lnTo>
                    <a:lnTo>
                      <a:pt x="9240" y="4608"/>
                    </a:lnTo>
                    <a:close/>
                    <a:moveTo>
                      <a:pt x="14443" y="596"/>
                    </a:moveTo>
                    <a:lnTo>
                      <a:pt x="14443" y="9823"/>
                    </a:lnTo>
                    <a:lnTo>
                      <a:pt x="13109" y="9823"/>
                    </a:lnTo>
                    <a:lnTo>
                      <a:pt x="13109" y="596"/>
                    </a:lnTo>
                    <a:close/>
                    <a:moveTo>
                      <a:pt x="12788" y="1"/>
                    </a:moveTo>
                    <a:cubicBezTo>
                      <a:pt x="12609" y="1"/>
                      <a:pt x="12514" y="108"/>
                      <a:pt x="12514" y="286"/>
                    </a:cubicBezTo>
                    <a:lnTo>
                      <a:pt x="12514" y="9823"/>
                    </a:lnTo>
                    <a:lnTo>
                      <a:pt x="11168" y="9823"/>
                    </a:lnTo>
                    <a:lnTo>
                      <a:pt x="11168" y="4215"/>
                    </a:lnTo>
                    <a:cubicBezTo>
                      <a:pt x="11168" y="4037"/>
                      <a:pt x="11002" y="3870"/>
                      <a:pt x="10823" y="3870"/>
                    </a:cubicBezTo>
                    <a:lnTo>
                      <a:pt x="8859" y="3870"/>
                    </a:lnTo>
                    <a:cubicBezTo>
                      <a:pt x="8680" y="3870"/>
                      <a:pt x="8489" y="4037"/>
                      <a:pt x="8489" y="4215"/>
                    </a:cubicBezTo>
                    <a:lnTo>
                      <a:pt x="8489" y="9823"/>
                    </a:lnTo>
                    <a:lnTo>
                      <a:pt x="7156" y="9823"/>
                    </a:lnTo>
                    <a:lnTo>
                      <a:pt x="7156" y="2906"/>
                    </a:lnTo>
                    <a:cubicBezTo>
                      <a:pt x="7156" y="2727"/>
                      <a:pt x="7073" y="2525"/>
                      <a:pt x="6894" y="2525"/>
                    </a:cubicBezTo>
                    <a:lnTo>
                      <a:pt x="4918" y="2525"/>
                    </a:lnTo>
                    <a:cubicBezTo>
                      <a:pt x="4739" y="2525"/>
                      <a:pt x="4620" y="2727"/>
                      <a:pt x="4620" y="2906"/>
                    </a:cubicBezTo>
                    <a:lnTo>
                      <a:pt x="4620" y="9823"/>
                    </a:lnTo>
                    <a:lnTo>
                      <a:pt x="3286" y="9823"/>
                    </a:lnTo>
                    <a:lnTo>
                      <a:pt x="3286" y="6192"/>
                    </a:lnTo>
                    <a:cubicBezTo>
                      <a:pt x="3286" y="6001"/>
                      <a:pt x="3132" y="5799"/>
                      <a:pt x="2953" y="5799"/>
                    </a:cubicBezTo>
                    <a:lnTo>
                      <a:pt x="988" y="5799"/>
                    </a:lnTo>
                    <a:cubicBezTo>
                      <a:pt x="810" y="5799"/>
                      <a:pt x="607" y="6001"/>
                      <a:pt x="607" y="6192"/>
                    </a:cubicBezTo>
                    <a:lnTo>
                      <a:pt x="607" y="9823"/>
                    </a:lnTo>
                    <a:lnTo>
                      <a:pt x="334" y="9823"/>
                    </a:lnTo>
                    <a:cubicBezTo>
                      <a:pt x="155" y="9823"/>
                      <a:pt x="0" y="9942"/>
                      <a:pt x="0" y="10121"/>
                    </a:cubicBezTo>
                    <a:cubicBezTo>
                      <a:pt x="0" y="10300"/>
                      <a:pt x="155" y="10419"/>
                      <a:pt x="334" y="10419"/>
                    </a:cubicBezTo>
                    <a:lnTo>
                      <a:pt x="15419" y="10419"/>
                    </a:lnTo>
                    <a:cubicBezTo>
                      <a:pt x="15597" y="10419"/>
                      <a:pt x="15740" y="10300"/>
                      <a:pt x="15740" y="10121"/>
                    </a:cubicBezTo>
                    <a:cubicBezTo>
                      <a:pt x="15740" y="9942"/>
                      <a:pt x="15597" y="9823"/>
                      <a:pt x="15419" y="9823"/>
                    </a:cubicBezTo>
                    <a:lnTo>
                      <a:pt x="15038" y="9823"/>
                    </a:lnTo>
                    <a:lnTo>
                      <a:pt x="15038" y="286"/>
                    </a:lnTo>
                    <a:cubicBezTo>
                      <a:pt x="15038" y="108"/>
                      <a:pt x="14943" y="1"/>
                      <a:pt x="14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" name="Google Shape;349;p21"/>
              <p:cNvSpPr/>
              <p:nvPr/>
            </p:nvSpPr>
            <p:spPr>
              <a:xfrm>
                <a:off x="3068731" y="2525178"/>
                <a:ext cx="408794" cy="241520"/>
              </a:xfrm>
              <a:custGeom>
                <a:avLst/>
                <a:gdLst/>
                <a:ahLst/>
                <a:cxnLst/>
                <a:rect l="l" t="t" r="r" b="b"/>
                <a:pathLst>
                  <a:path w="14431" h="8526" extrusionOk="0">
                    <a:moveTo>
                      <a:pt x="13121" y="655"/>
                    </a:moveTo>
                    <a:cubicBezTo>
                      <a:pt x="13478" y="655"/>
                      <a:pt x="13776" y="953"/>
                      <a:pt x="13776" y="1310"/>
                    </a:cubicBezTo>
                    <a:cubicBezTo>
                      <a:pt x="13776" y="1667"/>
                      <a:pt x="13478" y="1965"/>
                      <a:pt x="13121" y="1965"/>
                    </a:cubicBezTo>
                    <a:cubicBezTo>
                      <a:pt x="12942" y="1965"/>
                      <a:pt x="12776" y="1893"/>
                      <a:pt x="12656" y="1774"/>
                    </a:cubicBezTo>
                    <a:cubicBezTo>
                      <a:pt x="12537" y="1655"/>
                      <a:pt x="12466" y="1489"/>
                      <a:pt x="12466" y="1310"/>
                    </a:cubicBezTo>
                    <a:cubicBezTo>
                      <a:pt x="12466" y="953"/>
                      <a:pt x="12764" y="655"/>
                      <a:pt x="13121" y="655"/>
                    </a:cubicBezTo>
                    <a:close/>
                    <a:moveTo>
                      <a:pt x="5251" y="3275"/>
                    </a:moveTo>
                    <a:cubicBezTo>
                      <a:pt x="5608" y="3275"/>
                      <a:pt x="5906" y="3572"/>
                      <a:pt x="5906" y="3929"/>
                    </a:cubicBezTo>
                    <a:cubicBezTo>
                      <a:pt x="5906" y="4298"/>
                      <a:pt x="5620" y="4584"/>
                      <a:pt x="5251" y="4584"/>
                    </a:cubicBezTo>
                    <a:cubicBezTo>
                      <a:pt x="4894" y="4584"/>
                      <a:pt x="4596" y="4298"/>
                      <a:pt x="4596" y="3929"/>
                    </a:cubicBezTo>
                    <a:cubicBezTo>
                      <a:pt x="4596" y="3572"/>
                      <a:pt x="4894" y="3275"/>
                      <a:pt x="5251" y="3275"/>
                    </a:cubicBezTo>
                    <a:close/>
                    <a:moveTo>
                      <a:pt x="9192" y="4584"/>
                    </a:moveTo>
                    <a:cubicBezTo>
                      <a:pt x="9549" y="4584"/>
                      <a:pt x="9847" y="4882"/>
                      <a:pt x="9847" y="5239"/>
                    </a:cubicBezTo>
                    <a:cubicBezTo>
                      <a:pt x="9847" y="5608"/>
                      <a:pt x="9549" y="5894"/>
                      <a:pt x="9192" y="5894"/>
                    </a:cubicBezTo>
                    <a:cubicBezTo>
                      <a:pt x="8823" y="5894"/>
                      <a:pt x="8525" y="5608"/>
                      <a:pt x="8525" y="5239"/>
                    </a:cubicBezTo>
                    <a:cubicBezTo>
                      <a:pt x="8525" y="4882"/>
                      <a:pt x="8823" y="4584"/>
                      <a:pt x="9192" y="4584"/>
                    </a:cubicBezTo>
                    <a:close/>
                    <a:moveTo>
                      <a:pt x="1322" y="6561"/>
                    </a:moveTo>
                    <a:cubicBezTo>
                      <a:pt x="1679" y="6561"/>
                      <a:pt x="1977" y="6846"/>
                      <a:pt x="1977" y="7215"/>
                    </a:cubicBezTo>
                    <a:cubicBezTo>
                      <a:pt x="1977" y="7573"/>
                      <a:pt x="1679" y="7870"/>
                      <a:pt x="1322" y="7870"/>
                    </a:cubicBezTo>
                    <a:cubicBezTo>
                      <a:pt x="953" y="7870"/>
                      <a:pt x="667" y="7573"/>
                      <a:pt x="667" y="7215"/>
                    </a:cubicBezTo>
                    <a:cubicBezTo>
                      <a:pt x="667" y="6846"/>
                      <a:pt x="953" y="6561"/>
                      <a:pt x="1322" y="6561"/>
                    </a:cubicBezTo>
                    <a:close/>
                    <a:moveTo>
                      <a:pt x="13121" y="0"/>
                    </a:moveTo>
                    <a:cubicBezTo>
                      <a:pt x="12395" y="0"/>
                      <a:pt x="11811" y="584"/>
                      <a:pt x="11811" y="1310"/>
                    </a:cubicBezTo>
                    <a:cubicBezTo>
                      <a:pt x="11811" y="1548"/>
                      <a:pt x="11883" y="1774"/>
                      <a:pt x="11990" y="1977"/>
                    </a:cubicBezTo>
                    <a:lnTo>
                      <a:pt x="9847" y="4120"/>
                    </a:lnTo>
                    <a:cubicBezTo>
                      <a:pt x="9656" y="4001"/>
                      <a:pt x="9430" y="3929"/>
                      <a:pt x="9192" y="3929"/>
                    </a:cubicBezTo>
                    <a:cubicBezTo>
                      <a:pt x="8775" y="3929"/>
                      <a:pt x="8406" y="4120"/>
                      <a:pt x="8168" y="4418"/>
                    </a:cubicBezTo>
                    <a:lnTo>
                      <a:pt x="6560" y="3965"/>
                    </a:lnTo>
                    <a:cubicBezTo>
                      <a:pt x="6560" y="3953"/>
                      <a:pt x="6560" y="3941"/>
                      <a:pt x="6560" y="3929"/>
                    </a:cubicBezTo>
                    <a:cubicBezTo>
                      <a:pt x="6560" y="3203"/>
                      <a:pt x="5977" y="2620"/>
                      <a:pt x="5251" y="2620"/>
                    </a:cubicBezTo>
                    <a:cubicBezTo>
                      <a:pt x="4524" y="2620"/>
                      <a:pt x="3941" y="3203"/>
                      <a:pt x="3941" y="3929"/>
                    </a:cubicBezTo>
                    <a:cubicBezTo>
                      <a:pt x="3941" y="4120"/>
                      <a:pt x="3977" y="4298"/>
                      <a:pt x="4060" y="4465"/>
                    </a:cubicBezTo>
                    <a:lnTo>
                      <a:pt x="2012" y="6096"/>
                    </a:lnTo>
                    <a:cubicBezTo>
                      <a:pt x="1810" y="5977"/>
                      <a:pt x="1572" y="5894"/>
                      <a:pt x="1322" y="5894"/>
                    </a:cubicBezTo>
                    <a:cubicBezTo>
                      <a:pt x="595" y="5894"/>
                      <a:pt x="0" y="6489"/>
                      <a:pt x="0" y="7215"/>
                    </a:cubicBezTo>
                    <a:cubicBezTo>
                      <a:pt x="0" y="7930"/>
                      <a:pt x="595" y="8525"/>
                      <a:pt x="1322" y="8525"/>
                    </a:cubicBezTo>
                    <a:cubicBezTo>
                      <a:pt x="2036" y="8525"/>
                      <a:pt x="2631" y="7930"/>
                      <a:pt x="2631" y="7215"/>
                    </a:cubicBezTo>
                    <a:cubicBezTo>
                      <a:pt x="2631" y="6977"/>
                      <a:pt x="2572" y="6763"/>
                      <a:pt x="2465" y="6573"/>
                    </a:cubicBezTo>
                    <a:lnTo>
                      <a:pt x="4465" y="4977"/>
                    </a:lnTo>
                    <a:cubicBezTo>
                      <a:pt x="4679" y="5144"/>
                      <a:pt x="4953" y="5239"/>
                      <a:pt x="5251" y="5239"/>
                    </a:cubicBezTo>
                    <a:cubicBezTo>
                      <a:pt x="5727" y="5239"/>
                      <a:pt x="6156" y="4977"/>
                      <a:pt x="6382" y="4596"/>
                    </a:cubicBezTo>
                    <a:lnTo>
                      <a:pt x="7894" y="5025"/>
                    </a:lnTo>
                    <a:cubicBezTo>
                      <a:pt x="7882" y="5096"/>
                      <a:pt x="7870" y="5168"/>
                      <a:pt x="7870" y="5239"/>
                    </a:cubicBezTo>
                    <a:cubicBezTo>
                      <a:pt x="7870" y="5965"/>
                      <a:pt x="8465" y="6561"/>
                      <a:pt x="9192" y="6561"/>
                    </a:cubicBezTo>
                    <a:cubicBezTo>
                      <a:pt x="9906" y="6561"/>
                      <a:pt x="10501" y="5965"/>
                      <a:pt x="10501" y="5239"/>
                    </a:cubicBezTo>
                    <a:cubicBezTo>
                      <a:pt x="10501" y="5001"/>
                      <a:pt x="10430" y="4775"/>
                      <a:pt x="10311" y="4584"/>
                    </a:cubicBezTo>
                    <a:lnTo>
                      <a:pt x="12454" y="2441"/>
                    </a:lnTo>
                    <a:cubicBezTo>
                      <a:pt x="12656" y="2548"/>
                      <a:pt x="12883" y="2620"/>
                      <a:pt x="13121" y="2620"/>
                    </a:cubicBezTo>
                    <a:cubicBezTo>
                      <a:pt x="13847" y="2620"/>
                      <a:pt x="14430" y="2036"/>
                      <a:pt x="14430" y="1310"/>
                    </a:cubicBezTo>
                    <a:cubicBezTo>
                      <a:pt x="14430" y="584"/>
                      <a:pt x="13847" y="0"/>
                      <a:pt x="131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41" name="Group 240"/>
          <p:cNvGrpSpPr/>
          <p:nvPr/>
        </p:nvGrpSpPr>
        <p:grpSpPr>
          <a:xfrm>
            <a:off x="1502837" y="3195942"/>
            <a:ext cx="1780292" cy="2428081"/>
            <a:chOff x="1524000" y="3166498"/>
            <a:chExt cx="1780292" cy="2428081"/>
          </a:xfrm>
        </p:grpSpPr>
        <p:grpSp>
          <p:nvGrpSpPr>
            <p:cNvPr id="242" name="Group 241">
              <a:extLst>
                <a:ext uri="{FF2B5EF4-FFF2-40B4-BE49-F238E27FC236}">
                  <a16:creationId xmlns="" xmlns:a16="http://schemas.microsoft.com/office/drawing/2014/main" id="{52140FB2-2D14-C92C-349C-C58CB6E2C9C8}"/>
                </a:ext>
              </a:extLst>
            </p:cNvPr>
            <p:cNvGrpSpPr/>
            <p:nvPr/>
          </p:nvGrpSpPr>
          <p:grpSpPr>
            <a:xfrm>
              <a:off x="1524000" y="3166498"/>
              <a:ext cx="1780292" cy="2428081"/>
              <a:chOff x="0" y="3166498"/>
              <a:chExt cx="1780292" cy="2428081"/>
            </a:xfrm>
          </p:grpSpPr>
          <p:sp>
            <p:nvSpPr>
              <p:cNvPr id="244" name="Google Shape;350;p21"/>
              <p:cNvSpPr/>
              <p:nvPr/>
            </p:nvSpPr>
            <p:spPr>
              <a:xfrm>
                <a:off x="214635" y="3166498"/>
                <a:ext cx="1328393" cy="1403969"/>
              </a:xfrm>
              <a:custGeom>
                <a:avLst/>
                <a:gdLst/>
                <a:ahLst/>
                <a:cxnLst/>
                <a:rect l="l" t="t" r="r" b="b"/>
                <a:pathLst>
                  <a:path w="50281" h="50281" extrusionOk="0">
                    <a:moveTo>
                      <a:pt x="25146" y="4430"/>
                    </a:moveTo>
                    <a:cubicBezTo>
                      <a:pt x="36564" y="4430"/>
                      <a:pt x="45851" y="13717"/>
                      <a:pt x="45851" y="25135"/>
                    </a:cubicBezTo>
                    <a:cubicBezTo>
                      <a:pt x="45851" y="36553"/>
                      <a:pt x="36564" y="45840"/>
                      <a:pt x="25146" y="45840"/>
                    </a:cubicBezTo>
                    <a:cubicBezTo>
                      <a:pt x="13728" y="45840"/>
                      <a:pt x="4441" y="36553"/>
                      <a:pt x="4441" y="25135"/>
                    </a:cubicBezTo>
                    <a:cubicBezTo>
                      <a:pt x="4441" y="13717"/>
                      <a:pt x="13728" y="4430"/>
                      <a:pt x="25146" y="4430"/>
                    </a:cubicBezTo>
                    <a:close/>
                    <a:moveTo>
                      <a:pt x="25146" y="1"/>
                    </a:moveTo>
                    <a:cubicBezTo>
                      <a:pt x="11264" y="1"/>
                      <a:pt x="0" y="11252"/>
                      <a:pt x="0" y="25135"/>
                    </a:cubicBezTo>
                    <a:cubicBezTo>
                      <a:pt x="0" y="39017"/>
                      <a:pt x="11264" y="50281"/>
                      <a:pt x="25146" y="50281"/>
                    </a:cubicBezTo>
                    <a:cubicBezTo>
                      <a:pt x="39029" y="50281"/>
                      <a:pt x="50280" y="39017"/>
                      <a:pt x="50280" y="25135"/>
                    </a:cubicBezTo>
                    <a:cubicBezTo>
                      <a:pt x="50280" y="11252"/>
                      <a:pt x="39029" y="1"/>
                      <a:pt x="25146" y="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5" name="Google Shape;351;p21"/>
              <p:cNvSpPr/>
              <p:nvPr/>
            </p:nvSpPr>
            <p:spPr>
              <a:xfrm>
                <a:off x="214635" y="3166499"/>
                <a:ext cx="1328393" cy="713810"/>
              </a:xfrm>
              <a:custGeom>
                <a:avLst/>
                <a:gdLst/>
                <a:ahLst/>
                <a:cxnLst/>
                <a:rect l="l" t="t" r="r" b="b"/>
                <a:pathLst>
                  <a:path w="50281" h="25564" extrusionOk="0">
                    <a:moveTo>
                      <a:pt x="25146" y="1"/>
                    </a:moveTo>
                    <a:cubicBezTo>
                      <a:pt x="11264" y="1"/>
                      <a:pt x="0" y="11252"/>
                      <a:pt x="0" y="25135"/>
                    </a:cubicBezTo>
                    <a:cubicBezTo>
                      <a:pt x="0" y="25278"/>
                      <a:pt x="12" y="25420"/>
                      <a:pt x="12" y="25563"/>
                    </a:cubicBezTo>
                    <a:lnTo>
                      <a:pt x="4453" y="25563"/>
                    </a:lnTo>
                    <a:cubicBezTo>
                      <a:pt x="4453" y="25420"/>
                      <a:pt x="4441" y="25278"/>
                      <a:pt x="4441" y="25135"/>
                    </a:cubicBezTo>
                    <a:cubicBezTo>
                      <a:pt x="4441" y="13717"/>
                      <a:pt x="13728" y="4430"/>
                      <a:pt x="25146" y="4430"/>
                    </a:cubicBezTo>
                    <a:cubicBezTo>
                      <a:pt x="36564" y="4430"/>
                      <a:pt x="45851" y="13717"/>
                      <a:pt x="45851" y="25135"/>
                    </a:cubicBezTo>
                    <a:cubicBezTo>
                      <a:pt x="45851" y="25278"/>
                      <a:pt x="45839" y="25420"/>
                      <a:pt x="45839" y="25563"/>
                    </a:cubicBezTo>
                    <a:lnTo>
                      <a:pt x="50268" y="25563"/>
                    </a:lnTo>
                    <a:cubicBezTo>
                      <a:pt x="50280" y="25420"/>
                      <a:pt x="50280" y="25278"/>
                      <a:pt x="50280" y="25135"/>
                    </a:cubicBezTo>
                    <a:cubicBezTo>
                      <a:pt x="50280" y="11252"/>
                      <a:pt x="39029" y="1"/>
                      <a:pt x="25146" y="1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6" name="Google Shape;352;p21"/>
              <p:cNvSpPr/>
              <p:nvPr/>
            </p:nvSpPr>
            <p:spPr>
              <a:xfrm>
                <a:off x="1361205" y="3750285"/>
                <a:ext cx="246018" cy="260014"/>
              </a:xfrm>
              <a:custGeom>
                <a:avLst/>
                <a:gdLst/>
                <a:ahLst/>
                <a:cxnLst/>
                <a:rect l="l" t="t" r="r" b="b"/>
                <a:pathLst>
                  <a:path w="9312" h="9312" extrusionOk="0">
                    <a:moveTo>
                      <a:pt x="4656" y="1"/>
                    </a:moveTo>
                    <a:cubicBezTo>
                      <a:pt x="2084" y="1"/>
                      <a:pt x="0" y="2085"/>
                      <a:pt x="0" y="4656"/>
                    </a:cubicBezTo>
                    <a:cubicBezTo>
                      <a:pt x="0" y="7228"/>
                      <a:pt x="2084" y="9312"/>
                      <a:pt x="4656" y="9312"/>
                    </a:cubicBezTo>
                    <a:cubicBezTo>
                      <a:pt x="7228" y="9312"/>
                      <a:pt x="9311" y="7228"/>
                      <a:pt x="9311" y="4656"/>
                    </a:cubicBezTo>
                    <a:cubicBezTo>
                      <a:pt x="9311" y="2085"/>
                      <a:pt x="7228" y="1"/>
                      <a:pt x="4656" y="1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7" name="Google Shape;353;p21"/>
              <p:cNvSpPr/>
              <p:nvPr/>
            </p:nvSpPr>
            <p:spPr>
              <a:xfrm>
                <a:off x="1413727" y="3805490"/>
                <a:ext cx="141264" cy="149301"/>
              </a:xfrm>
              <a:custGeom>
                <a:avLst/>
                <a:gdLst/>
                <a:ahLst/>
                <a:cxnLst/>
                <a:rect l="l" t="t" r="r" b="b"/>
                <a:pathLst>
                  <a:path w="5347" h="5347" extrusionOk="0">
                    <a:moveTo>
                      <a:pt x="2668" y="0"/>
                    </a:moveTo>
                    <a:cubicBezTo>
                      <a:pt x="1191" y="0"/>
                      <a:pt x="1" y="1191"/>
                      <a:pt x="1" y="2679"/>
                    </a:cubicBezTo>
                    <a:cubicBezTo>
                      <a:pt x="1" y="4156"/>
                      <a:pt x="1191" y="5346"/>
                      <a:pt x="2668" y="5346"/>
                    </a:cubicBezTo>
                    <a:cubicBezTo>
                      <a:pt x="4144" y="5346"/>
                      <a:pt x="5347" y="4156"/>
                      <a:pt x="5347" y="2679"/>
                    </a:cubicBezTo>
                    <a:cubicBezTo>
                      <a:pt x="5347" y="1191"/>
                      <a:pt x="4144" y="0"/>
                      <a:pt x="26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8" name="Google Shape;354;p21"/>
              <p:cNvSpPr txBox="1"/>
              <p:nvPr/>
            </p:nvSpPr>
            <p:spPr>
              <a:xfrm>
                <a:off x="22638" y="5067326"/>
                <a:ext cx="1757654" cy="5272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r>
                  <a:rPr lang="en" sz="1600" dirty="0">
                    <a:solidFill>
                      <a:srgbClr val="434343"/>
                    </a:solidFill>
                    <a:latin typeface="Times New Roman" panose="02020603050405020304" pitchFamily="18" charset="0"/>
                    <a:ea typeface="Roboto"/>
                    <a:cs typeface="Times New Roman" panose="02020603050405020304" pitchFamily="18" charset="0"/>
                    <a:sym typeface="Roboto"/>
                  </a:rPr>
                  <a:t>Khảo sát yêu cầu chức năng của người dùng</a:t>
                </a:r>
                <a:endParaRPr sz="1600" dirty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endParaRPr>
              </a:p>
            </p:txBody>
          </p:sp>
          <p:sp>
            <p:nvSpPr>
              <p:cNvPr id="249" name="Google Shape;355;p21"/>
              <p:cNvSpPr txBox="1"/>
              <p:nvPr/>
            </p:nvSpPr>
            <p:spPr>
              <a:xfrm>
                <a:off x="0" y="4589531"/>
                <a:ext cx="1757654" cy="4234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r>
                  <a:rPr lang="en" sz="1800" b="1" dirty="0">
                    <a:solidFill>
                      <a:srgbClr val="434343"/>
                    </a:solidFill>
                    <a:latin typeface="Times New Roman" panose="02020603050405020304" pitchFamily="18" charset="0"/>
                    <a:ea typeface="Fira Sans Extra Condensed Medium"/>
                    <a:cs typeface="Times New Roman" panose="02020603050405020304" pitchFamily="18" charset="0"/>
                    <a:sym typeface="Fira Sans Extra Condensed Medium"/>
                  </a:rPr>
                  <a:t>Khảo sát</a:t>
                </a:r>
                <a:endParaRPr sz="1800" b="1" dirty="0">
                  <a:solidFill>
                    <a:srgbClr val="434343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endParaRPr>
              </a:p>
            </p:txBody>
          </p:sp>
        </p:grpSp>
        <p:pic>
          <p:nvPicPr>
            <p:cNvPr id="243" name="Picture 242" descr="A blue and white graphic with people and a magnifying glass&#10;&#10;Description automatically generated">
              <a:extLst>
                <a:ext uri="{FF2B5EF4-FFF2-40B4-BE49-F238E27FC236}">
                  <a16:creationId xmlns="" xmlns:a16="http://schemas.microsoft.com/office/drawing/2014/main" id="{4D8344C0-9A80-61E4-6854-9925D3E9E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2097" y="3461052"/>
              <a:ext cx="786736" cy="786736"/>
            </a:xfrm>
            <a:prstGeom prst="rect">
              <a:avLst/>
            </a:prstGeom>
          </p:spPr>
        </p:pic>
      </p:grpSp>
      <p:sp>
        <p:nvSpPr>
          <p:cNvPr id="250" name="TextBox 21">
            <a:extLst>
              <a:ext uri="{FF2B5EF4-FFF2-40B4-BE49-F238E27FC236}">
                <a16:creationId xmlns="" xmlns:a16="http://schemas.microsoft.com/office/drawing/2014/main" id="{64355BCA-30E5-433D-EF31-A151504F1722}"/>
              </a:ext>
            </a:extLst>
          </p:cNvPr>
          <p:cNvSpPr txBox="1"/>
          <p:nvPr/>
        </p:nvSpPr>
        <p:spPr>
          <a:xfrm>
            <a:off x="2188132" y="1176825"/>
            <a:ext cx="7769034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40"/>
              </a:lnSpc>
              <a:spcBef>
                <a:spcPct val="0"/>
              </a:spcBef>
            </a:pPr>
            <a:r>
              <a:rPr lang="en-US" sz="4000" dirty="0">
                <a:solidFill>
                  <a:srgbClr val="F7562B"/>
                </a:solidFill>
                <a:latin typeface="Aptos Mono" panose="020B0009020202020204" pitchFamily="49" charset="0"/>
              </a:rPr>
              <a:t>QUY TRÌNH THỰC HIỆN</a:t>
            </a:r>
            <a:endParaRPr lang="en-US" sz="4000" dirty="0">
              <a:solidFill>
                <a:schemeClr val="accent3"/>
              </a:solidFill>
              <a:latin typeface="Aptos Mono" panose="020B0009020202020204" pitchFamily="49" charset="0"/>
            </a:endParaRPr>
          </a:p>
        </p:txBody>
      </p:sp>
      <p:pic>
        <p:nvPicPr>
          <p:cNvPr id="251" name="Graphic 361" descr="Ui Ux outline">
            <a:extLst>
              <a:ext uri="{FF2B5EF4-FFF2-40B4-BE49-F238E27FC236}">
                <a16:creationId xmlns="" xmlns:a16="http://schemas.microsoft.com/office/drawing/2014/main" id="{60B1875E-7747-E516-B203-E3D3B6DF094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36469" y="3630599"/>
            <a:ext cx="664049" cy="66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98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"/>
          <p:cNvSpPr/>
          <p:nvPr/>
        </p:nvSpPr>
        <p:spPr>
          <a:xfrm>
            <a:off x="2057313" y="151352"/>
            <a:ext cx="4663357" cy="52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1" dirty="0">
                <a:solidFill>
                  <a:srgbClr val="FF3737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800" b="1" i="0" u="none" strike="noStrike" cap="none" dirty="0" smtClean="0">
                <a:solidFill>
                  <a:srgbClr val="FF3737"/>
                </a:solidFill>
                <a:latin typeface="Calibri"/>
                <a:ea typeface="Calibri"/>
                <a:cs typeface="Calibri"/>
                <a:sym typeface="Calibri"/>
              </a:rPr>
              <a:t>. MỤC TIÊU ĐỀ TÀI</a:t>
            </a:r>
            <a:endParaRPr sz="2800" b="0" i="0" u="none" strike="noStrike" cap="none" dirty="0">
              <a:solidFill>
                <a:schemeClr val="dk1"/>
              </a:solidFill>
              <a:sym typeface="Arial"/>
            </a:endParaRP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397" y="114811"/>
            <a:ext cx="2044736" cy="1059144"/>
          </a:xfrm>
          <a:prstGeom prst="rect">
            <a:avLst/>
          </a:prstGeom>
        </p:spPr>
      </p:pic>
      <p:grpSp>
        <p:nvGrpSpPr>
          <p:cNvPr id="40" name="Google Shape;790;p27">
            <a:extLst>
              <a:ext uri="{FF2B5EF4-FFF2-40B4-BE49-F238E27FC236}">
                <a16:creationId xmlns="" xmlns:a16="http://schemas.microsoft.com/office/drawing/2014/main" id="{9E97CF1D-8A4C-023A-338A-B2B9731A6E36}"/>
              </a:ext>
            </a:extLst>
          </p:cNvPr>
          <p:cNvGrpSpPr/>
          <p:nvPr/>
        </p:nvGrpSpPr>
        <p:grpSpPr>
          <a:xfrm>
            <a:off x="600918" y="1736950"/>
            <a:ext cx="5599602" cy="1095975"/>
            <a:chOff x="-810014" y="1266013"/>
            <a:chExt cx="5599602" cy="1095975"/>
          </a:xfrm>
        </p:grpSpPr>
        <p:sp>
          <p:nvSpPr>
            <p:cNvPr id="41" name="Google Shape;791;p27">
              <a:extLst>
                <a:ext uri="{FF2B5EF4-FFF2-40B4-BE49-F238E27FC236}">
                  <a16:creationId xmlns="" xmlns:a16="http://schemas.microsoft.com/office/drawing/2014/main" id="{B71F4BC1-E24E-E3E9-4198-4C12958756E9}"/>
                </a:ext>
              </a:extLst>
            </p:cNvPr>
            <p:cNvSpPr/>
            <p:nvPr/>
          </p:nvSpPr>
          <p:spPr>
            <a:xfrm>
              <a:off x="3331063" y="1266013"/>
              <a:ext cx="1458525" cy="1095975"/>
            </a:xfrm>
            <a:custGeom>
              <a:avLst/>
              <a:gdLst/>
              <a:ahLst/>
              <a:cxnLst/>
              <a:rect l="l" t="t" r="r" b="b"/>
              <a:pathLst>
                <a:path w="58341" h="43839" extrusionOk="0">
                  <a:moveTo>
                    <a:pt x="49209" y="0"/>
                  </a:moveTo>
                  <a:cubicBezTo>
                    <a:pt x="28659" y="155"/>
                    <a:pt x="10585" y="10704"/>
                    <a:pt x="0" y="26658"/>
                  </a:cubicBezTo>
                  <a:lnTo>
                    <a:pt x="18586" y="27063"/>
                  </a:lnTo>
                  <a:lnTo>
                    <a:pt x="28885" y="43839"/>
                  </a:lnTo>
                  <a:cubicBezTo>
                    <a:pt x="33552" y="37683"/>
                    <a:pt x="40898" y="33671"/>
                    <a:pt x="49185" y="33528"/>
                  </a:cubicBezTo>
                  <a:lnTo>
                    <a:pt x="58341" y="16645"/>
                  </a:lnTo>
                  <a:lnTo>
                    <a:pt x="49209" y="0"/>
                  </a:ln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Google Shape;792;p27">
              <a:extLst>
                <a:ext uri="{FF2B5EF4-FFF2-40B4-BE49-F238E27FC236}">
                  <a16:creationId xmlns="" xmlns:a16="http://schemas.microsoft.com/office/drawing/2014/main" id="{8CF2A2BC-E556-C5B9-910B-8E583F7BB024}"/>
                </a:ext>
              </a:extLst>
            </p:cNvPr>
            <p:cNvSpPr txBox="1"/>
            <p:nvPr/>
          </p:nvSpPr>
          <p:spPr>
            <a:xfrm>
              <a:off x="710278" y="1267825"/>
              <a:ext cx="17955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en" sz="1800" b="1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Phát triển</a:t>
              </a:r>
              <a:endParaRPr sz="1800" b="1" dirty="0">
                <a:solidFill>
                  <a:srgbClr val="434343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endParaRPr>
            </a:p>
          </p:txBody>
        </p:sp>
        <p:sp>
          <p:nvSpPr>
            <p:cNvPr id="43" name="Google Shape;793;p27">
              <a:extLst>
                <a:ext uri="{FF2B5EF4-FFF2-40B4-BE49-F238E27FC236}">
                  <a16:creationId xmlns="" xmlns:a16="http://schemas.microsoft.com/office/drawing/2014/main" id="{152928F4-8C24-657C-CF38-3918A632A2FF}"/>
                </a:ext>
              </a:extLst>
            </p:cNvPr>
            <p:cNvSpPr txBox="1"/>
            <p:nvPr/>
          </p:nvSpPr>
          <p:spPr>
            <a:xfrm>
              <a:off x="-810014" y="1848992"/>
              <a:ext cx="3312529" cy="3667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en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Xây dựng phần mềm “Quản lý hồ sơ nhân sự” có thể áp dụng trong môi trường thực tế  </a:t>
              </a:r>
              <a:endParaRPr sz="1600" dirty="0">
                <a:solidFill>
                  <a:srgbClr val="434343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</p:txBody>
        </p:sp>
        <p:cxnSp>
          <p:nvCxnSpPr>
            <p:cNvPr id="44" name="Google Shape;794;p27">
              <a:extLst>
                <a:ext uri="{FF2B5EF4-FFF2-40B4-BE49-F238E27FC236}">
                  <a16:creationId xmlns="" xmlns:a16="http://schemas.microsoft.com/office/drawing/2014/main" id="{C5A4C5F4-2DE5-B31E-7BA8-20A87B903749}"/>
                </a:ext>
              </a:extLst>
            </p:cNvPr>
            <p:cNvCxnSpPr>
              <a:stCxn id="42" idx="3"/>
            </p:cNvCxnSpPr>
            <p:nvPr/>
          </p:nvCxnSpPr>
          <p:spPr>
            <a:xfrm>
              <a:off x="2505778" y="1482625"/>
              <a:ext cx="1316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</p:grpSp>
      <p:grpSp>
        <p:nvGrpSpPr>
          <p:cNvPr id="45" name="Google Shape;801;p27">
            <a:extLst>
              <a:ext uri="{FF2B5EF4-FFF2-40B4-BE49-F238E27FC236}">
                <a16:creationId xmlns="" xmlns:a16="http://schemas.microsoft.com/office/drawing/2014/main" id="{AFDD79E1-82FF-2C2C-66FD-0AE437176CB5}"/>
              </a:ext>
            </a:extLst>
          </p:cNvPr>
          <p:cNvGrpSpPr/>
          <p:nvPr/>
        </p:nvGrpSpPr>
        <p:grpSpPr>
          <a:xfrm>
            <a:off x="606295" y="2484950"/>
            <a:ext cx="4807826" cy="1489878"/>
            <a:chOff x="-804638" y="2014013"/>
            <a:chExt cx="4807826" cy="1489878"/>
          </a:xfrm>
        </p:grpSpPr>
        <p:sp>
          <p:nvSpPr>
            <p:cNvPr id="46" name="Google Shape;802;p27">
              <a:extLst>
                <a:ext uri="{FF2B5EF4-FFF2-40B4-BE49-F238E27FC236}">
                  <a16:creationId xmlns="" xmlns:a16="http://schemas.microsoft.com/office/drawing/2014/main" id="{9F6BE0AD-3178-64AE-60E2-5443451F6C33}"/>
                </a:ext>
              </a:extLst>
            </p:cNvPr>
            <p:cNvSpPr/>
            <p:nvPr/>
          </p:nvSpPr>
          <p:spPr>
            <a:xfrm>
              <a:off x="3083713" y="2014013"/>
              <a:ext cx="919475" cy="1397825"/>
            </a:xfrm>
            <a:custGeom>
              <a:avLst/>
              <a:gdLst/>
              <a:ahLst/>
              <a:cxnLst/>
              <a:rect l="l" t="t" r="r" b="b"/>
              <a:pathLst>
                <a:path w="36779" h="55913" extrusionOk="0">
                  <a:moveTo>
                    <a:pt x="7870" y="0"/>
                  </a:moveTo>
                  <a:cubicBezTo>
                    <a:pt x="2858" y="8716"/>
                    <a:pt x="0" y="18836"/>
                    <a:pt x="0" y="29611"/>
                  </a:cubicBezTo>
                  <a:cubicBezTo>
                    <a:pt x="0" y="39053"/>
                    <a:pt x="2203" y="47983"/>
                    <a:pt x="6108" y="55912"/>
                  </a:cubicBezTo>
                  <a:lnTo>
                    <a:pt x="15752" y="40029"/>
                  </a:lnTo>
                  <a:lnTo>
                    <a:pt x="35469" y="39505"/>
                  </a:lnTo>
                  <a:cubicBezTo>
                    <a:pt x="34207" y="36457"/>
                    <a:pt x="33516" y="33112"/>
                    <a:pt x="33516" y="29611"/>
                  </a:cubicBezTo>
                  <a:cubicBezTo>
                    <a:pt x="33516" y="25027"/>
                    <a:pt x="34695" y="20729"/>
                    <a:pt x="36779" y="16991"/>
                  </a:cubicBezTo>
                  <a:lnTo>
                    <a:pt x="26611" y="405"/>
                  </a:lnTo>
                  <a:lnTo>
                    <a:pt x="7870" y="0"/>
                  </a:ln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Google Shape;803;p27">
              <a:extLst>
                <a:ext uri="{FF2B5EF4-FFF2-40B4-BE49-F238E27FC236}">
                  <a16:creationId xmlns="" xmlns:a16="http://schemas.microsoft.com/office/drawing/2014/main" id="{C7F713C7-EA62-D648-4332-F97BDACB3033}"/>
                </a:ext>
              </a:extLst>
            </p:cNvPr>
            <p:cNvSpPr txBox="1"/>
            <p:nvPr/>
          </p:nvSpPr>
          <p:spPr>
            <a:xfrm>
              <a:off x="242422" y="2612723"/>
              <a:ext cx="2257743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en" sz="1800" b="1" dirty="0">
                  <a:solidFill>
                    <a:srgbClr val="434343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Kết quả</a:t>
              </a:r>
              <a:endParaRPr sz="1800" b="1" dirty="0">
                <a:solidFill>
                  <a:srgbClr val="434343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endParaRPr>
            </a:p>
          </p:txBody>
        </p:sp>
        <p:sp>
          <p:nvSpPr>
            <p:cNvPr id="48" name="Google Shape;804;p27">
              <a:extLst>
                <a:ext uri="{FF2B5EF4-FFF2-40B4-BE49-F238E27FC236}">
                  <a16:creationId xmlns="" xmlns:a16="http://schemas.microsoft.com/office/drawing/2014/main" id="{117C5C02-A060-EFEE-4C5F-A7C279A6C4CD}"/>
                </a:ext>
              </a:extLst>
            </p:cNvPr>
            <p:cNvSpPr txBox="1"/>
            <p:nvPr/>
          </p:nvSpPr>
          <p:spPr>
            <a:xfrm>
              <a:off x="-804638" y="3058219"/>
              <a:ext cx="3304802" cy="4456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en-US" sz="1600" dirty="0" err="1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Đạt</a:t>
              </a:r>
              <a:r>
                <a:rPr lang="en-US" sz="1600" dirty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1600" dirty="0" err="1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kết</a:t>
              </a:r>
              <a:r>
                <a:rPr lang="en-US" sz="1600" dirty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1600" dirty="0" err="1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quả</a:t>
              </a:r>
              <a:r>
                <a:rPr lang="en-US" sz="1600" dirty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1600" dirty="0" err="1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tốt</a:t>
              </a:r>
              <a:r>
                <a:rPr lang="en-US" sz="1600" dirty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1600" dirty="0" err="1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trong</a:t>
              </a:r>
              <a:r>
                <a:rPr lang="en-US" sz="1600" dirty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1600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kỳ</a:t>
              </a:r>
              <a:r>
                <a:rPr lang="en-US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1600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làm</a:t>
              </a:r>
              <a:r>
                <a:rPr lang="en-US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1600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Đồ</a:t>
              </a:r>
              <a:r>
                <a:rPr lang="en-US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1600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án</a:t>
              </a:r>
              <a:r>
                <a:rPr lang="en-US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1600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tốt</a:t>
              </a:r>
              <a:r>
                <a:rPr lang="en-US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1600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nghiệp</a:t>
              </a:r>
              <a:endParaRPr sz="1600" dirty="0">
                <a:solidFill>
                  <a:srgbClr val="434343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</p:txBody>
        </p:sp>
        <p:cxnSp>
          <p:nvCxnSpPr>
            <p:cNvPr id="49" name="Google Shape;805;p27">
              <a:extLst>
                <a:ext uri="{FF2B5EF4-FFF2-40B4-BE49-F238E27FC236}">
                  <a16:creationId xmlns="" xmlns:a16="http://schemas.microsoft.com/office/drawing/2014/main" id="{1AABC3AE-8F3B-2F75-2E6F-890340F38406}"/>
                </a:ext>
              </a:extLst>
            </p:cNvPr>
            <p:cNvCxnSpPr>
              <a:cxnSpLocks/>
            </p:cNvCxnSpPr>
            <p:nvPr/>
          </p:nvCxnSpPr>
          <p:spPr>
            <a:xfrm>
              <a:off x="2498727" y="2847760"/>
              <a:ext cx="665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</p:grpSp>
      <p:grpSp>
        <p:nvGrpSpPr>
          <p:cNvPr id="50" name="Google Shape;810;p27">
            <a:extLst>
              <a:ext uri="{FF2B5EF4-FFF2-40B4-BE49-F238E27FC236}">
                <a16:creationId xmlns="" xmlns:a16="http://schemas.microsoft.com/office/drawing/2014/main" id="{97FD3A73-650C-7E31-E3DB-767429B1348A}"/>
              </a:ext>
            </a:extLst>
          </p:cNvPr>
          <p:cNvGrpSpPr/>
          <p:nvPr/>
        </p:nvGrpSpPr>
        <p:grpSpPr>
          <a:xfrm>
            <a:off x="6063002" y="1738762"/>
            <a:ext cx="5313889" cy="1159517"/>
            <a:chOff x="4652070" y="1267825"/>
            <a:chExt cx="5313889" cy="1159517"/>
          </a:xfrm>
        </p:grpSpPr>
        <p:sp>
          <p:nvSpPr>
            <p:cNvPr id="51" name="Google Shape;811;p27">
              <a:extLst>
                <a:ext uri="{FF2B5EF4-FFF2-40B4-BE49-F238E27FC236}">
                  <a16:creationId xmlns="" xmlns:a16="http://schemas.microsoft.com/office/drawing/2014/main" id="{460E6DE0-FD65-BDBC-6A1D-DC61111F8CAC}"/>
                </a:ext>
              </a:extLst>
            </p:cNvPr>
            <p:cNvSpPr/>
            <p:nvPr/>
          </p:nvSpPr>
          <p:spPr>
            <a:xfrm>
              <a:off x="4652070" y="1270642"/>
              <a:ext cx="1203450" cy="1156700"/>
            </a:xfrm>
            <a:custGeom>
              <a:avLst/>
              <a:gdLst/>
              <a:ahLst/>
              <a:cxnLst/>
              <a:rect l="l" t="t" r="r" b="b"/>
              <a:pathLst>
                <a:path w="48138" h="46268" extrusionOk="0">
                  <a:moveTo>
                    <a:pt x="191" y="0"/>
                  </a:moveTo>
                  <a:lnTo>
                    <a:pt x="9263" y="16550"/>
                  </a:lnTo>
                  <a:lnTo>
                    <a:pt x="0" y="33624"/>
                  </a:lnTo>
                  <a:cubicBezTo>
                    <a:pt x="8204" y="34636"/>
                    <a:pt x="15216" y="39458"/>
                    <a:pt x="19229" y="46268"/>
                  </a:cubicBezTo>
                  <a:lnTo>
                    <a:pt x="38148" y="45756"/>
                  </a:lnTo>
                  <a:lnTo>
                    <a:pt x="48137" y="29302"/>
                  </a:lnTo>
                  <a:cubicBezTo>
                    <a:pt x="38338" y="12621"/>
                    <a:pt x="20646" y="1155"/>
                    <a:pt x="191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Google Shape;812;p27">
              <a:extLst>
                <a:ext uri="{FF2B5EF4-FFF2-40B4-BE49-F238E27FC236}">
                  <a16:creationId xmlns="" xmlns:a16="http://schemas.microsoft.com/office/drawing/2014/main" id="{3B9748C3-1953-64F5-FA68-EE995876D15B}"/>
                </a:ext>
              </a:extLst>
            </p:cNvPr>
            <p:cNvSpPr txBox="1"/>
            <p:nvPr/>
          </p:nvSpPr>
          <p:spPr>
            <a:xfrm>
              <a:off x="6634148" y="2132294"/>
              <a:ext cx="3331811" cy="657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just"/>
              <a:r>
                <a:rPr lang="vi-VN" sz="1600" dirty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Học hỏi, rèn luyện phong cách làm </a:t>
              </a:r>
              <a:r>
                <a:rPr lang="vi-VN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việc</a:t>
              </a:r>
              <a:r>
                <a:rPr lang="en-US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, </a:t>
              </a:r>
              <a:r>
                <a:rPr lang="en-US" sz="1600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xây</a:t>
              </a:r>
              <a:r>
                <a:rPr lang="en-US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1600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dựng</a:t>
              </a:r>
              <a:r>
                <a:rPr lang="en-US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1600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kế</a:t>
              </a:r>
              <a:r>
                <a:rPr lang="en-US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1600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hoạch</a:t>
              </a:r>
              <a:r>
                <a:rPr lang="en-US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1600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thực</a:t>
              </a:r>
              <a:r>
                <a:rPr lang="en-US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1600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hiện</a:t>
              </a:r>
              <a:r>
                <a:rPr lang="en-US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1600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đề</a:t>
              </a:r>
              <a:r>
                <a:rPr lang="en-US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1600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tài</a:t>
              </a:r>
              <a:r>
                <a:rPr lang="en-US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, </a:t>
              </a:r>
              <a:r>
                <a:rPr lang="en-US" sz="1600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nghiên</a:t>
              </a:r>
              <a:r>
                <a:rPr lang="en-US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1600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cứu</a:t>
              </a:r>
              <a:r>
                <a:rPr lang="en-US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1600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công</a:t>
              </a:r>
              <a:r>
                <a:rPr lang="en-US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1600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tác</a:t>
              </a:r>
              <a:r>
                <a:rPr lang="en-US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1600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quản</a:t>
              </a:r>
              <a:r>
                <a:rPr lang="en-US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1600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lý</a:t>
              </a:r>
              <a:r>
                <a:rPr lang="en-US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1600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hồ</a:t>
              </a:r>
              <a:r>
                <a:rPr lang="en-US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1600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sơ</a:t>
              </a:r>
              <a:r>
                <a:rPr lang="en-US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1600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nhân</a:t>
              </a:r>
              <a:r>
                <a:rPr lang="en-US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1600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sự</a:t>
              </a:r>
              <a:r>
                <a:rPr lang="en-US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1600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tại</a:t>
              </a:r>
              <a:r>
                <a:rPr lang="en-US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1600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các</a:t>
              </a:r>
              <a:r>
                <a:rPr lang="en-US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1600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công</a:t>
              </a:r>
              <a:r>
                <a:rPr lang="en-US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1600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ty</a:t>
              </a:r>
              <a:endParaRPr lang="vi-VN" sz="1600" dirty="0">
                <a:solidFill>
                  <a:srgbClr val="434343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</p:txBody>
        </p:sp>
        <p:sp>
          <p:nvSpPr>
            <p:cNvPr id="53" name="Google Shape;813;p27">
              <a:extLst>
                <a:ext uri="{FF2B5EF4-FFF2-40B4-BE49-F238E27FC236}">
                  <a16:creationId xmlns="" xmlns:a16="http://schemas.microsoft.com/office/drawing/2014/main" id="{339AEB72-3D5A-1599-144A-849ECB153693}"/>
                </a:ext>
              </a:extLst>
            </p:cNvPr>
            <p:cNvSpPr txBox="1"/>
            <p:nvPr/>
          </p:nvSpPr>
          <p:spPr>
            <a:xfrm>
              <a:off x="6625591" y="1267825"/>
              <a:ext cx="18084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800" b="1" dirty="0">
                  <a:solidFill>
                    <a:srgbClr val="434343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Học hỏi</a:t>
              </a:r>
              <a:endParaRPr sz="1800" b="1" dirty="0">
                <a:solidFill>
                  <a:srgbClr val="434343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endParaRPr>
            </a:p>
          </p:txBody>
        </p:sp>
        <p:cxnSp>
          <p:nvCxnSpPr>
            <p:cNvPr id="54" name="Google Shape;814;p27">
              <a:extLst>
                <a:ext uri="{FF2B5EF4-FFF2-40B4-BE49-F238E27FC236}">
                  <a16:creationId xmlns="" xmlns:a16="http://schemas.microsoft.com/office/drawing/2014/main" id="{5CCCF6EB-4C7E-EE85-66CF-9059752E8BA0}"/>
                </a:ext>
              </a:extLst>
            </p:cNvPr>
            <p:cNvCxnSpPr>
              <a:stCxn id="53" idx="1"/>
            </p:cNvCxnSpPr>
            <p:nvPr/>
          </p:nvCxnSpPr>
          <p:spPr>
            <a:xfrm flipH="1">
              <a:off x="5336543" y="1482625"/>
              <a:ext cx="1289048" cy="22697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</p:grpSp>
      <p:grpSp>
        <p:nvGrpSpPr>
          <p:cNvPr id="55" name="Google Shape;834;p27">
            <a:extLst>
              <a:ext uri="{FF2B5EF4-FFF2-40B4-BE49-F238E27FC236}">
                <a16:creationId xmlns="" xmlns:a16="http://schemas.microsoft.com/office/drawing/2014/main" id="{AF6855C7-D035-3B38-9DFE-15F1FBDC768B}"/>
              </a:ext>
            </a:extLst>
          </p:cNvPr>
          <p:cNvGrpSpPr/>
          <p:nvPr/>
        </p:nvGrpSpPr>
        <p:grpSpPr>
          <a:xfrm>
            <a:off x="6545195" y="2555499"/>
            <a:ext cx="4843602" cy="1518578"/>
            <a:chOff x="5134263" y="2084563"/>
            <a:chExt cx="4843602" cy="1518578"/>
          </a:xfrm>
        </p:grpSpPr>
        <p:sp>
          <p:nvSpPr>
            <p:cNvPr id="56" name="Google Shape;835;p27">
              <a:extLst>
                <a:ext uri="{FF2B5EF4-FFF2-40B4-BE49-F238E27FC236}">
                  <a16:creationId xmlns="" xmlns:a16="http://schemas.microsoft.com/office/drawing/2014/main" id="{CB426A10-410B-C824-8A6A-318572F27BEC}"/>
                </a:ext>
              </a:extLst>
            </p:cNvPr>
            <p:cNvSpPr/>
            <p:nvPr/>
          </p:nvSpPr>
          <p:spPr>
            <a:xfrm>
              <a:off x="5134263" y="2084563"/>
              <a:ext cx="926025" cy="1410300"/>
            </a:xfrm>
            <a:custGeom>
              <a:avLst/>
              <a:gdLst/>
              <a:ahLst/>
              <a:cxnLst/>
              <a:rect l="l" t="t" r="r" b="b"/>
              <a:pathLst>
                <a:path w="37041" h="56412" extrusionOk="0">
                  <a:moveTo>
                    <a:pt x="30683" y="0"/>
                  </a:moveTo>
                  <a:lnTo>
                    <a:pt x="20753" y="16371"/>
                  </a:lnTo>
                  <a:lnTo>
                    <a:pt x="1572" y="16883"/>
                  </a:lnTo>
                  <a:cubicBezTo>
                    <a:pt x="2822" y="19931"/>
                    <a:pt x="3525" y="23277"/>
                    <a:pt x="3525" y="26789"/>
                  </a:cubicBezTo>
                  <a:cubicBezTo>
                    <a:pt x="3525" y="31552"/>
                    <a:pt x="2239" y="36017"/>
                    <a:pt x="0" y="39862"/>
                  </a:cubicBezTo>
                  <a:lnTo>
                    <a:pt x="9895" y="55995"/>
                  </a:lnTo>
                  <a:lnTo>
                    <a:pt x="29159" y="56412"/>
                  </a:lnTo>
                  <a:cubicBezTo>
                    <a:pt x="34171" y="47697"/>
                    <a:pt x="37041" y="37576"/>
                    <a:pt x="37041" y="26789"/>
                  </a:cubicBezTo>
                  <a:cubicBezTo>
                    <a:pt x="37041" y="17157"/>
                    <a:pt x="34755" y="8061"/>
                    <a:pt x="3068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Google Shape;836;p27">
              <a:extLst>
                <a:ext uri="{FF2B5EF4-FFF2-40B4-BE49-F238E27FC236}">
                  <a16:creationId xmlns="" xmlns:a16="http://schemas.microsoft.com/office/drawing/2014/main" id="{502C9D7B-81F2-766E-36CB-F67A3F395E0F}"/>
                </a:ext>
              </a:extLst>
            </p:cNvPr>
            <p:cNvSpPr txBox="1"/>
            <p:nvPr/>
          </p:nvSpPr>
          <p:spPr>
            <a:xfrm>
              <a:off x="6621228" y="2632961"/>
              <a:ext cx="18084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1800" b="1" dirty="0" err="1">
                  <a:solidFill>
                    <a:srgbClr val="434343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Vận</a:t>
              </a:r>
              <a:r>
                <a:rPr lang="en-US" sz="1800" b="1" dirty="0">
                  <a:solidFill>
                    <a:srgbClr val="434343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 </a:t>
              </a:r>
              <a:r>
                <a:rPr lang="en-US" sz="1800" b="1" dirty="0" err="1">
                  <a:solidFill>
                    <a:srgbClr val="434343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dụng</a:t>
              </a:r>
              <a:endParaRPr sz="1800" b="1" dirty="0">
                <a:solidFill>
                  <a:srgbClr val="434343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endParaRPr>
            </a:p>
          </p:txBody>
        </p:sp>
        <p:sp>
          <p:nvSpPr>
            <p:cNvPr id="58" name="Google Shape;837;p27">
              <a:extLst>
                <a:ext uri="{FF2B5EF4-FFF2-40B4-BE49-F238E27FC236}">
                  <a16:creationId xmlns="" xmlns:a16="http://schemas.microsoft.com/office/drawing/2014/main" id="{1C530D0A-74DF-C5EE-E65F-41B29BF13FEE}"/>
                </a:ext>
              </a:extLst>
            </p:cNvPr>
            <p:cNvSpPr txBox="1"/>
            <p:nvPr/>
          </p:nvSpPr>
          <p:spPr>
            <a:xfrm>
              <a:off x="6646054" y="3065001"/>
              <a:ext cx="3331811" cy="5381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just"/>
              <a:r>
                <a:rPr lang="vi-VN" sz="1600" dirty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Vận dụng được kiến thức đã học vào bài toán thực tế</a:t>
              </a:r>
            </a:p>
          </p:txBody>
        </p:sp>
        <p:cxnSp>
          <p:nvCxnSpPr>
            <p:cNvPr id="59" name="Google Shape;838;p27">
              <a:extLst>
                <a:ext uri="{FF2B5EF4-FFF2-40B4-BE49-F238E27FC236}">
                  <a16:creationId xmlns="" xmlns:a16="http://schemas.microsoft.com/office/drawing/2014/main" id="{6A89ADF3-C5C9-9A3B-CEE8-F5E3100A9DD0}"/>
                </a:ext>
              </a:extLst>
            </p:cNvPr>
            <p:cNvCxnSpPr/>
            <p:nvPr/>
          </p:nvCxnSpPr>
          <p:spPr>
            <a:xfrm rot="10800000">
              <a:off x="6043448" y="2869622"/>
              <a:ext cx="59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</p:grpSp>
      <p:grpSp>
        <p:nvGrpSpPr>
          <p:cNvPr id="60" name="Google Shape;840;p27">
            <a:extLst>
              <a:ext uri="{FF2B5EF4-FFF2-40B4-BE49-F238E27FC236}">
                <a16:creationId xmlns="" xmlns:a16="http://schemas.microsoft.com/office/drawing/2014/main" id="{70C90D05-3285-6E49-ADE8-30F4E03FCA1A}"/>
              </a:ext>
            </a:extLst>
          </p:cNvPr>
          <p:cNvGrpSpPr/>
          <p:nvPr/>
        </p:nvGrpSpPr>
        <p:grpSpPr>
          <a:xfrm>
            <a:off x="5776771" y="3647064"/>
            <a:ext cx="5598761" cy="1565243"/>
            <a:chOff x="4341013" y="3156113"/>
            <a:chExt cx="5598761" cy="1565243"/>
          </a:xfrm>
        </p:grpSpPr>
        <p:sp>
          <p:nvSpPr>
            <p:cNvPr id="61" name="Google Shape;841;p27">
              <a:extLst>
                <a:ext uri="{FF2B5EF4-FFF2-40B4-BE49-F238E27FC236}">
                  <a16:creationId xmlns="" xmlns:a16="http://schemas.microsoft.com/office/drawing/2014/main" id="{27258E2C-FCFB-D370-A2EA-227F14C6068F}"/>
                </a:ext>
              </a:extLst>
            </p:cNvPr>
            <p:cNvSpPr/>
            <p:nvPr/>
          </p:nvSpPr>
          <p:spPr>
            <a:xfrm>
              <a:off x="4341013" y="3156113"/>
              <a:ext cx="1471625" cy="1086475"/>
            </a:xfrm>
            <a:custGeom>
              <a:avLst/>
              <a:gdLst/>
              <a:ahLst/>
              <a:cxnLst/>
              <a:rect l="l" t="t" r="r" b="b"/>
              <a:pathLst>
                <a:path w="58865" h="43459" extrusionOk="0">
                  <a:moveTo>
                    <a:pt x="29694" y="1"/>
                  </a:moveTo>
                  <a:cubicBezTo>
                    <a:pt x="24920" y="6049"/>
                    <a:pt x="17538" y="9942"/>
                    <a:pt x="9240" y="9942"/>
                  </a:cubicBezTo>
                  <a:lnTo>
                    <a:pt x="9156" y="9942"/>
                  </a:lnTo>
                  <a:lnTo>
                    <a:pt x="0" y="26813"/>
                  </a:lnTo>
                  <a:lnTo>
                    <a:pt x="9144" y="43458"/>
                  </a:lnTo>
                  <a:lnTo>
                    <a:pt x="9240" y="43458"/>
                  </a:lnTo>
                  <a:cubicBezTo>
                    <a:pt x="29956" y="43458"/>
                    <a:pt x="48197" y="32874"/>
                    <a:pt x="58865" y="16812"/>
                  </a:cubicBezTo>
                  <a:lnTo>
                    <a:pt x="39755" y="16395"/>
                  </a:lnTo>
                  <a:lnTo>
                    <a:pt x="29694" y="1"/>
                  </a:ln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Google Shape;842;p27">
              <a:extLst>
                <a:ext uri="{FF2B5EF4-FFF2-40B4-BE49-F238E27FC236}">
                  <a16:creationId xmlns="" xmlns:a16="http://schemas.microsoft.com/office/drawing/2014/main" id="{7A2BAB3B-0933-3249-A1B5-C2CFB826DA37}"/>
                </a:ext>
              </a:extLst>
            </p:cNvPr>
            <p:cNvSpPr txBox="1"/>
            <p:nvPr/>
          </p:nvSpPr>
          <p:spPr>
            <a:xfrm>
              <a:off x="6621228" y="3832648"/>
              <a:ext cx="18084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1800" b="1" dirty="0" err="1">
                  <a:solidFill>
                    <a:srgbClr val="434343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Kinh</a:t>
              </a:r>
              <a:r>
                <a:rPr lang="en-US" sz="1800" b="1" dirty="0">
                  <a:solidFill>
                    <a:srgbClr val="434343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 </a:t>
              </a:r>
              <a:r>
                <a:rPr lang="en-US" sz="1800" b="1" dirty="0" err="1">
                  <a:solidFill>
                    <a:srgbClr val="434343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nghiệm</a:t>
              </a:r>
              <a:endParaRPr sz="1800" b="1" dirty="0">
                <a:solidFill>
                  <a:srgbClr val="434343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endParaRPr>
            </a:p>
          </p:txBody>
        </p:sp>
        <p:sp>
          <p:nvSpPr>
            <p:cNvPr id="63" name="Google Shape;843;p27">
              <a:extLst>
                <a:ext uri="{FF2B5EF4-FFF2-40B4-BE49-F238E27FC236}">
                  <a16:creationId xmlns="" xmlns:a16="http://schemas.microsoft.com/office/drawing/2014/main" id="{9A80EAB8-9702-CD96-595E-7CE96BCDA88B}"/>
                </a:ext>
              </a:extLst>
            </p:cNvPr>
            <p:cNvSpPr txBox="1"/>
            <p:nvPr/>
          </p:nvSpPr>
          <p:spPr>
            <a:xfrm>
              <a:off x="6624238" y="4367826"/>
              <a:ext cx="3315536" cy="3535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just"/>
              <a:r>
                <a:rPr lang="vi-VN" sz="1600" dirty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Đúc kết được kinh </a:t>
              </a:r>
              <a:r>
                <a:rPr lang="vi-VN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nghiệm</a:t>
              </a:r>
              <a:r>
                <a:rPr lang="en-US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1600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trong</a:t>
              </a:r>
              <a:r>
                <a:rPr lang="en-US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1600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quá</a:t>
              </a:r>
              <a:r>
                <a:rPr lang="en-US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1600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trình</a:t>
              </a:r>
              <a:r>
                <a:rPr lang="en-US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1600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làm</a:t>
              </a:r>
              <a:r>
                <a:rPr lang="en-US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1600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bài</a:t>
              </a:r>
              <a:r>
                <a:rPr lang="en-US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1600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toán</a:t>
              </a:r>
              <a:r>
                <a:rPr lang="en-US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1600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thực</a:t>
              </a:r>
              <a:r>
                <a:rPr lang="en-US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1600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tế</a:t>
              </a:r>
              <a:endParaRPr lang="vi-VN" sz="1600" dirty="0">
                <a:solidFill>
                  <a:srgbClr val="434343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</p:txBody>
        </p:sp>
        <p:cxnSp>
          <p:nvCxnSpPr>
            <p:cNvPr id="64" name="Google Shape;844;p27">
              <a:extLst>
                <a:ext uri="{FF2B5EF4-FFF2-40B4-BE49-F238E27FC236}">
                  <a16:creationId xmlns="" xmlns:a16="http://schemas.microsoft.com/office/drawing/2014/main" id="{2A9A392D-6689-5CBE-2CBC-E6878A24E3B0}"/>
                </a:ext>
              </a:extLst>
            </p:cNvPr>
            <p:cNvCxnSpPr/>
            <p:nvPr/>
          </p:nvCxnSpPr>
          <p:spPr>
            <a:xfrm flipH="1">
              <a:off x="5182847" y="4070513"/>
              <a:ext cx="1413555" cy="1077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</p:grpSp>
      <p:grpSp>
        <p:nvGrpSpPr>
          <p:cNvPr id="65" name="Google Shape;852;p27">
            <a:extLst>
              <a:ext uri="{FF2B5EF4-FFF2-40B4-BE49-F238E27FC236}">
                <a16:creationId xmlns="" xmlns:a16="http://schemas.microsoft.com/office/drawing/2014/main" id="{CCB67BD7-E588-59B8-E1C1-F40DA63EAE58}"/>
              </a:ext>
            </a:extLst>
          </p:cNvPr>
          <p:cNvGrpSpPr/>
          <p:nvPr/>
        </p:nvGrpSpPr>
        <p:grpSpPr>
          <a:xfrm>
            <a:off x="599164" y="3554125"/>
            <a:ext cx="5291207" cy="1759341"/>
            <a:chOff x="-811769" y="3083188"/>
            <a:chExt cx="5291207" cy="1759341"/>
          </a:xfrm>
        </p:grpSpPr>
        <p:sp>
          <p:nvSpPr>
            <p:cNvPr id="66" name="Google Shape;853;p27">
              <a:extLst>
                <a:ext uri="{FF2B5EF4-FFF2-40B4-BE49-F238E27FC236}">
                  <a16:creationId xmlns="" xmlns:a16="http://schemas.microsoft.com/office/drawing/2014/main" id="{D830132E-47F3-602F-43CE-9161AAC3CA78}"/>
                </a:ext>
              </a:extLst>
            </p:cNvPr>
            <p:cNvSpPr/>
            <p:nvPr/>
          </p:nvSpPr>
          <p:spPr>
            <a:xfrm>
              <a:off x="3281638" y="3083188"/>
              <a:ext cx="1197800" cy="1156125"/>
            </a:xfrm>
            <a:custGeom>
              <a:avLst/>
              <a:gdLst/>
              <a:ahLst/>
              <a:cxnLst/>
              <a:rect l="l" t="t" r="r" b="b"/>
              <a:pathLst>
                <a:path w="47912" h="46245" extrusionOk="0">
                  <a:moveTo>
                    <a:pt x="29171" y="1"/>
                  </a:moveTo>
                  <a:lnTo>
                    <a:pt x="9728" y="524"/>
                  </a:lnTo>
                  <a:lnTo>
                    <a:pt x="1" y="16538"/>
                  </a:lnTo>
                  <a:cubicBezTo>
                    <a:pt x="9669" y="33302"/>
                    <a:pt x="27266" y="44911"/>
                    <a:pt x="47674" y="46244"/>
                  </a:cubicBezTo>
                  <a:lnTo>
                    <a:pt x="38613" y="29730"/>
                  </a:lnTo>
                  <a:lnTo>
                    <a:pt x="47912" y="12597"/>
                  </a:lnTo>
                  <a:cubicBezTo>
                    <a:pt x="39911" y="11454"/>
                    <a:pt x="33100" y="6680"/>
                    <a:pt x="29171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Google Shape;854;p27">
              <a:extLst>
                <a:ext uri="{FF2B5EF4-FFF2-40B4-BE49-F238E27FC236}">
                  <a16:creationId xmlns="" xmlns:a16="http://schemas.microsoft.com/office/drawing/2014/main" id="{DA02CCC3-7DDA-AD59-77CC-38D36447D3DF}"/>
                </a:ext>
              </a:extLst>
            </p:cNvPr>
            <p:cNvSpPr txBox="1"/>
            <p:nvPr/>
          </p:nvSpPr>
          <p:spPr>
            <a:xfrm>
              <a:off x="710277" y="3852662"/>
              <a:ext cx="17955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en" sz="1800" b="1" dirty="0">
                  <a:solidFill>
                    <a:srgbClr val="434343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Hoàn thành</a:t>
              </a:r>
              <a:endParaRPr sz="1800" b="1" dirty="0">
                <a:solidFill>
                  <a:srgbClr val="434343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endParaRPr>
            </a:p>
          </p:txBody>
        </p:sp>
        <p:sp>
          <p:nvSpPr>
            <p:cNvPr id="68" name="Google Shape;855;p27">
              <a:extLst>
                <a:ext uri="{FF2B5EF4-FFF2-40B4-BE49-F238E27FC236}">
                  <a16:creationId xmlns="" xmlns:a16="http://schemas.microsoft.com/office/drawing/2014/main" id="{882DDB7F-D771-E62A-6508-0DF8C546A5CF}"/>
                </a:ext>
              </a:extLst>
            </p:cNvPr>
            <p:cNvSpPr txBox="1"/>
            <p:nvPr/>
          </p:nvSpPr>
          <p:spPr>
            <a:xfrm>
              <a:off x="-811769" y="4529029"/>
              <a:ext cx="3312529" cy="31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vi-VN" sz="1600" dirty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Cố </a:t>
              </a:r>
              <a:r>
                <a:rPr lang="vi-VN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gắng</a:t>
              </a:r>
              <a:r>
                <a:rPr lang="en-US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1600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xây</a:t>
              </a:r>
              <a:r>
                <a:rPr lang="en-US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1600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dựng</a:t>
              </a:r>
              <a:r>
                <a:rPr lang="en-US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,</a:t>
              </a:r>
              <a:r>
                <a:rPr lang="vi-VN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vi-VN" sz="1600" dirty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hoàn thành </a:t>
              </a:r>
              <a:r>
                <a:rPr lang="vi-VN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tốt</a:t>
              </a:r>
              <a:r>
                <a:rPr lang="en-US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1600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các</a:t>
              </a:r>
              <a:r>
                <a:rPr lang="en-US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1600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chức</a:t>
              </a:r>
              <a:r>
                <a:rPr lang="en-US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1600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năng</a:t>
              </a:r>
              <a:r>
                <a:rPr lang="en-US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1600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của</a:t>
              </a:r>
              <a:r>
                <a:rPr lang="en-US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1600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hệ</a:t>
              </a:r>
              <a:r>
                <a:rPr lang="en-US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1600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thống</a:t>
              </a:r>
              <a:r>
                <a:rPr lang="en-US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1600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phần</a:t>
              </a:r>
              <a:r>
                <a:rPr lang="en-US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1600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mềm</a:t>
              </a:r>
              <a:r>
                <a:rPr lang="en-US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, </a:t>
              </a:r>
              <a:r>
                <a:rPr lang="en-US" sz="1600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báo</a:t>
              </a:r>
              <a:r>
                <a:rPr lang="en-US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1600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cáo</a:t>
              </a:r>
              <a:r>
                <a:rPr lang="en-US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1600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đồ</a:t>
              </a:r>
              <a:r>
                <a:rPr lang="en-US" sz="1600" dirty="0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r>
                <a:rPr lang="en-US" sz="1600" dirty="0" err="1" smtClean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án</a:t>
              </a:r>
              <a:endParaRPr lang="vi-VN" sz="1600" dirty="0">
                <a:solidFill>
                  <a:srgbClr val="434343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</p:txBody>
        </p:sp>
        <p:cxnSp>
          <p:nvCxnSpPr>
            <p:cNvPr id="69" name="Google Shape;856;p27">
              <a:extLst>
                <a:ext uri="{FF2B5EF4-FFF2-40B4-BE49-F238E27FC236}">
                  <a16:creationId xmlns="" xmlns:a16="http://schemas.microsoft.com/office/drawing/2014/main" id="{8AEEDF5B-8FD3-9462-76FA-03D4DB23F203}"/>
                </a:ext>
              </a:extLst>
            </p:cNvPr>
            <p:cNvCxnSpPr/>
            <p:nvPr/>
          </p:nvCxnSpPr>
          <p:spPr>
            <a:xfrm>
              <a:off x="2513504" y="4090527"/>
              <a:ext cx="1482659" cy="1077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</p:grpSp>
      <p:pic>
        <p:nvPicPr>
          <p:cNvPr id="71" name="Graphic 211" descr="Storytelling with solid fill">
            <a:extLst>
              <a:ext uri="{FF2B5EF4-FFF2-40B4-BE49-F238E27FC236}">
                <a16:creationId xmlns="" xmlns:a16="http://schemas.microsoft.com/office/drawing/2014/main" id="{53DBA8E2-CA42-BBD9-AA27-EC8B45AC74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43425" y="2068152"/>
            <a:ext cx="589732" cy="589732"/>
          </a:xfrm>
          <a:prstGeom prst="rect">
            <a:avLst/>
          </a:prstGeom>
        </p:spPr>
      </p:pic>
      <p:pic>
        <p:nvPicPr>
          <p:cNvPr id="72" name="Graphic 216" descr="Clipboard Checked with solid fill">
            <a:extLst>
              <a:ext uri="{FF2B5EF4-FFF2-40B4-BE49-F238E27FC236}">
                <a16:creationId xmlns="" xmlns:a16="http://schemas.microsoft.com/office/drawing/2014/main" id="{31246F7C-1BFD-FA00-E40F-02B13DAE434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58566" y="3689033"/>
            <a:ext cx="634566" cy="634566"/>
          </a:xfrm>
          <a:prstGeom prst="rect">
            <a:avLst/>
          </a:prstGeom>
        </p:spPr>
      </p:pic>
      <p:pic>
        <p:nvPicPr>
          <p:cNvPr id="73" name="Graphic 218" descr="Programmer male with solid fill">
            <a:extLst>
              <a:ext uri="{FF2B5EF4-FFF2-40B4-BE49-F238E27FC236}">
                <a16:creationId xmlns="" xmlns:a16="http://schemas.microsoft.com/office/drawing/2014/main" id="{30DA9AF2-3E2B-B8A9-27B3-BD622678CDF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70793" y="1843709"/>
            <a:ext cx="649304" cy="649304"/>
          </a:xfrm>
          <a:prstGeom prst="rect">
            <a:avLst/>
          </a:prstGeom>
        </p:spPr>
      </p:pic>
      <p:pic>
        <p:nvPicPr>
          <p:cNvPr id="74" name="Graphic 220" descr="Web design with solid fill">
            <a:extLst>
              <a:ext uri="{FF2B5EF4-FFF2-40B4-BE49-F238E27FC236}">
                <a16:creationId xmlns="" xmlns:a16="http://schemas.microsoft.com/office/drawing/2014/main" id="{5966AA2B-3493-26CF-294A-D10E986A858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81810" y="2701562"/>
            <a:ext cx="705250" cy="705250"/>
          </a:xfrm>
          <a:prstGeom prst="rect">
            <a:avLst/>
          </a:prstGeom>
        </p:spPr>
      </p:pic>
      <p:pic>
        <p:nvPicPr>
          <p:cNvPr id="75" name="Graphic 222" descr="Brain in head with solid fill">
            <a:extLst>
              <a:ext uri="{FF2B5EF4-FFF2-40B4-BE49-F238E27FC236}">
                <a16:creationId xmlns="" xmlns:a16="http://schemas.microsoft.com/office/drawing/2014/main" id="{D020B03B-5D44-EFEA-C524-ED0E322BCDE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49148" y="3873907"/>
            <a:ext cx="698327" cy="698327"/>
          </a:xfrm>
          <a:prstGeom prst="rect">
            <a:avLst/>
          </a:prstGeom>
        </p:spPr>
      </p:pic>
      <p:pic>
        <p:nvPicPr>
          <p:cNvPr id="76" name="Graphic 1024" descr="Gears with solid fill">
            <a:extLst>
              <a:ext uri="{FF2B5EF4-FFF2-40B4-BE49-F238E27FC236}">
                <a16:creationId xmlns="" xmlns:a16="http://schemas.microsoft.com/office/drawing/2014/main" id="{502F4419-8685-9372-BC1D-F799349E197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611510" y="2959506"/>
            <a:ext cx="9144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583" y="2705200"/>
            <a:ext cx="1315071" cy="99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0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"/>
          <p:cNvSpPr/>
          <p:nvPr/>
        </p:nvSpPr>
        <p:spPr>
          <a:xfrm>
            <a:off x="2057313" y="151352"/>
            <a:ext cx="5880187" cy="52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1" dirty="0">
                <a:solidFill>
                  <a:srgbClr val="FF3737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2800" b="1" i="0" u="none" strike="noStrike" cap="none" dirty="0" smtClean="0">
                <a:solidFill>
                  <a:srgbClr val="FF3737"/>
                </a:solidFill>
                <a:latin typeface="Calibri"/>
                <a:ea typeface="Calibri"/>
                <a:cs typeface="Calibri"/>
                <a:sym typeface="Calibri"/>
              </a:rPr>
              <a:t>. PHÂN TÍCH &amp; THIẾT KẾ HỆ THỐNG</a:t>
            </a:r>
            <a:endParaRPr sz="2800" b="0" i="0" u="none" strike="noStrike" cap="none" dirty="0">
              <a:solidFill>
                <a:schemeClr val="dk1"/>
              </a:solidFill>
              <a:sym typeface="Arial"/>
            </a:endParaRP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397" y="114811"/>
            <a:ext cx="2044736" cy="105914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41745" y="1224755"/>
            <a:ext cx="11518900" cy="5368290"/>
            <a:chOff x="342900" y="1173955"/>
            <a:chExt cx="11518900" cy="5368290"/>
          </a:xfrm>
        </p:grpSpPr>
        <p:graphicFrame>
          <p:nvGraphicFramePr>
            <p:cNvPr id="77" name="Google Shape;816;p13"/>
            <p:cNvGraphicFramePr/>
            <p:nvPr>
              <p:extLst>
                <p:ext uri="{D42A27DB-BD31-4B8C-83A1-F6EECF244321}">
                  <p14:modId xmlns:p14="http://schemas.microsoft.com/office/powerpoint/2010/main" val="2596849229"/>
                </p:ext>
              </p:extLst>
            </p:nvPr>
          </p:nvGraphicFramePr>
          <p:xfrm>
            <a:off x="342900" y="1173955"/>
            <a:ext cx="11518900" cy="5368290"/>
          </p:xfrm>
          <a:graphic>
            <a:graphicData uri="http://schemas.openxmlformats.org/drawingml/2006/table">
              <a:tbl>
                <a:tblPr firstRow="1" firstCol="1" bandRow="1">
                  <a:tableStyleId>{6E831B24-7C06-46ED-86E6-E08FD51052A9}</a:tableStyleId>
                </a:tblPr>
                <a:tblGrid>
                  <a:gridCol w="754725"/>
                  <a:gridCol w="2708495"/>
                  <a:gridCol w="8055680"/>
                </a:tblGrid>
                <a:tr h="60062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5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300"/>
                          <a:buFont typeface="Arial"/>
                          <a:buNone/>
                        </a:pPr>
                        <a:r>
                          <a:rPr lang="en-US" sz="1600" u="none" strike="noStrike" cap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STT</a:t>
                        </a:r>
                        <a:endParaRPr sz="1600" u="none" strike="noStrike" cap="none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endParaRPr>
                      </a:p>
                    </a:txBody>
                    <a:tcPr marL="68575" marR="68575" marT="0" marB="0"/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5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300"/>
                          <a:buFont typeface="Arial"/>
                          <a:buNone/>
                        </a:pPr>
                        <a:r>
                          <a:rPr lang="en-US" sz="1600" u="none" strike="noStrike" cap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Tên Actor</a:t>
                        </a:r>
                        <a:endParaRPr sz="1600" u="none" strike="noStrike" cap="none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endParaRPr>
                      </a:p>
                    </a:txBody>
                    <a:tcPr marL="68575" marR="68575" marT="0" marB="0"/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5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300"/>
                          <a:buFont typeface="Arial"/>
                          <a:buNone/>
                        </a:pPr>
                        <a:r>
                          <a:rPr lang="en-US" sz="1600" u="none" strike="noStrike" cap="none" dirty="0" err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Chức</a:t>
                        </a:r>
                        <a:r>
                          <a:rPr lang="en-US" sz="1600" u="none" strike="noStrike" cap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dirty="0" err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năng</a:t>
                        </a:r>
                        <a:endParaRPr sz="1600" u="none" strike="noStrike" cap="none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endParaRPr>
                      </a:p>
                    </a:txBody>
                    <a:tcPr marL="68575" marR="68575" marT="0" marB="0"/>
                  </a:tc>
                </a:tr>
                <a:tr h="124976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5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300"/>
                          <a:buFont typeface="Arial"/>
                          <a:buNone/>
                        </a:pPr>
                        <a:r>
                          <a:rPr lang="en-US" sz="1600" u="none" strike="noStrike" cap="none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</a:t>
                        </a:r>
                        <a:endParaRPr sz="1600" u="none" strike="noStrike" cap="none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endParaRPr>
                      </a:p>
                    </a:txBody>
                    <a:tcPr marL="68575" marR="68575" marT="0" marB="0"/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5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300"/>
                          <a:buFont typeface="Arial"/>
                          <a:buNone/>
                        </a:pPr>
                        <a:endParaRPr lang="en-US" sz="1600" u="none" strike="noStrike" cap="none" dirty="0" smtClean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endParaRPr>
                      </a:p>
                      <a:p>
                        <a:pPr marL="0" marR="0" lvl="0" indent="0" algn="ctr" rtl="0">
                          <a:lnSpc>
                            <a:spcPct val="15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300"/>
                          <a:buFont typeface="Arial"/>
                          <a:buNone/>
                        </a:pPr>
                        <a:endParaRPr lang="en-US" sz="1600" u="none" strike="noStrike" cap="none" dirty="0" smtClean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endParaRPr>
                      </a:p>
                    </a:txBody>
                    <a:tcPr marL="68575" marR="68575" marT="0" marB="0"/>
                  </a:tc>
                  <a:tc>
                    <a:txBody>
                      <a:bodyPr/>
                      <a:lstStyle/>
                      <a:p>
                        <a:pPr marL="0" marR="0" lvl="0" indent="0" algn="just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300"/>
                          <a:buFont typeface="Arial"/>
                          <a:buNone/>
                        </a:pPr>
                        <a:r>
                          <a:rPr lang="en-US" sz="1600" u="none" strike="noStrike" cap="none" dirty="0" err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Là</a:t>
                        </a:r>
                        <a:r>
                          <a:rPr lang="en-US" sz="1600" u="none" strike="noStrike" cap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dirty="0" err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người</a:t>
                        </a:r>
                        <a:r>
                          <a:rPr lang="en-US" sz="1600" u="none" strike="noStrike" cap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dirty="0" err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có</a:t>
                        </a:r>
                        <a:r>
                          <a:rPr lang="en-US" sz="1600" u="none" strike="noStrike" cap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dirty="0" err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toàn</a:t>
                        </a:r>
                        <a:r>
                          <a:rPr lang="en-US" sz="1600" u="none" strike="noStrike" cap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dirty="0" err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quyền</a:t>
                        </a:r>
                        <a:r>
                          <a:rPr lang="en-US" sz="1600" u="none" strike="noStrike" cap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dirty="0" err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tương</a:t>
                        </a:r>
                        <a:r>
                          <a:rPr lang="en-US" sz="1600" u="none" strike="noStrike" cap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dirty="0" err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tác</a:t>
                        </a:r>
                        <a:r>
                          <a:rPr lang="en-US" sz="1600" u="none" strike="noStrike" cap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dirty="0" err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với</a:t>
                        </a:r>
                        <a:r>
                          <a:rPr lang="en-US" sz="1600" u="none" strike="noStrike" cap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dirty="0" err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hệ</a:t>
                        </a:r>
                        <a:r>
                          <a:rPr lang="en-US" sz="1600" u="none" strike="noStrike" cap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dirty="0" err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thống</a:t>
                        </a:r>
                        <a:r>
                          <a:rPr lang="en-US" sz="1600" u="none" strike="noStrike" cap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, </a:t>
                        </a:r>
                        <a:r>
                          <a:rPr lang="en-US" sz="1600" u="none" strike="noStrike" cap="none" dirty="0" err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có</a:t>
                        </a:r>
                        <a:r>
                          <a:rPr lang="en-US" sz="1600" u="none" strike="noStrike" cap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dirty="0" err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quyền</a:t>
                        </a:r>
                        <a:r>
                          <a:rPr lang="en-US" sz="1600" u="none" strike="noStrike" cap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dirty="0" err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điều</a:t>
                        </a:r>
                        <a:r>
                          <a:rPr lang="en-US" sz="1600" u="none" strike="noStrike" cap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dirty="0" err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khiển</a:t>
                        </a:r>
                        <a:r>
                          <a:rPr lang="en-US" sz="1600" u="none" strike="noStrike" cap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dirty="0" err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cũng</a:t>
                        </a:r>
                        <a:r>
                          <a:rPr lang="en-US" sz="1600" u="none" strike="noStrike" cap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dirty="0" err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như</a:t>
                        </a:r>
                        <a:r>
                          <a:rPr lang="en-US" sz="1600" u="none" strike="noStrike" cap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dirty="0" err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kiểm</a:t>
                        </a:r>
                        <a:r>
                          <a:rPr lang="en-US" sz="1600" u="none" strike="noStrike" cap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dirty="0" err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soát</a:t>
                        </a:r>
                        <a:r>
                          <a:rPr lang="en-US" sz="1600" u="none" strike="noStrike" cap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dirty="0" err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mọi</a:t>
                        </a:r>
                        <a:r>
                          <a:rPr lang="en-US" sz="1600" u="none" strike="noStrike" cap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dirty="0" err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hoạt</a:t>
                        </a:r>
                        <a:r>
                          <a:rPr lang="en-US" sz="1600" u="none" strike="noStrike" cap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dirty="0" err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động</a:t>
                        </a:r>
                        <a:r>
                          <a:rPr lang="en-US" sz="1600" u="none" strike="noStrike" cap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dirty="0" err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của</a:t>
                        </a:r>
                        <a:r>
                          <a:rPr lang="en-US" sz="1600" u="none" strike="noStrike" cap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dirty="0" err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hệ</a:t>
                        </a:r>
                        <a:r>
                          <a:rPr lang="en-US" sz="1600" u="none" strike="noStrike" cap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dirty="0" err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thống</a:t>
                        </a:r>
                        <a:r>
                          <a:rPr lang="en-US" sz="1600" u="none" strike="noStrike" cap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. </a:t>
                        </a:r>
                        <a:r>
                          <a:rPr lang="en-US" sz="1600" u="none" strike="noStrike" cap="none" dirty="0" err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Ngoài</a:t>
                        </a:r>
                        <a:r>
                          <a:rPr lang="en-US" sz="1600" u="none" strike="noStrike" cap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dirty="0" err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các</a:t>
                        </a:r>
                        <a:r>
                          <a:rPr lang="en-US" sz="1600" u="none" strike="noStrike" cap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dirty="0" err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chức</a:t>
                        </a:r>
                        <a:r>
                          <a:rPr lang="en-US" sz="1600" u="none" strike="noStrike" cap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dirty="0" err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năng</a:t>
                        </a:r>
                        <a:r>
                          <a:rPr lang="en-US" sz="1600" u="none" strike="noStrike" cap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của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người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dùng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nhóm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tuyển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dụng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và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y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tế</a:t>
                        </a:r>
                        <a:r>
                          <a:rPr lang="en-US" sz="1600" u="none" strike="noStrike" cap="none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, </a:t>
                        </a:r>
                        <a:r>
                          <a:rPr lang="en-US" sz="1600" u="none" strike="noStrike" cap="none" dirty="0" err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người</a:t>
                        </a:r>
                        <a:r>
                          <a:rPr lang="en-US" sz="1600" u="none" strike="noStrike" cap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dirty="0" err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quản</a:t>
                        </a:r>
                        <a:r>
                          <a:rPr lang="en-US" sz="1600" u="none" strike="noStrike" cap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dirty="0" err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lý</a:t>
                        </a:r>
                        <a:r>
                          <a:rPr lang="en-US" sz="1600" u="none" strike="noStrike" cap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dirty="0" err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còn</a:t>
                        </a:r>
                        <a:r>
                          <a:rPr lang="en-US" sz="1600" u="none" strike="noStrike" cap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dirty="0" err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có</a:t>
                        </a:r>
                        <a:r>
                          <a:rPr lang="en-US" sz="1600" u="none" strike="noStrike" cap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dirty="0" err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các</a:t>
                        </a:r>
                        <a:r>
                          <a:rPr lang="en-US" sz="1600" u="none" strike="noStrike" cap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dirty="0" err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chức</a:t>
                        </a:r>
                        <a:r>
                          <a:rPr lang="en-US" sz="1600" u="none" strike="noStrike" cap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dirty="0" err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năng</a:t>
                        </a:r>
                        <a:r>
                          <a:rPr lang="en-US" sz="1600" u="none" strike="noStrike" cap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dirty="0" err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khác</a:t>
                        </a:r>
                        <a:r>
                          <a:rPr lang="en-US" sz="1600" u="none" strike="noStrike" cap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dirty="0" err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như</a:t>
                        </a:r>
                        <a:r>
                          <a:rPr lang="en-US" sz="1600" u="none" strike="noStrike" cap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: </a:t>
                        </a:r>
                        <a:r>
                          <a:rPr lang="en-US" sz="1600" u="none" strike="noStrike" cap="none" dirty="0" err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quản</a:t>
                        </a:r>
                        <a:r>
                          <a:rPr lang="en-US" sz="1600" u="none" strike="noStrike" cap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dirty="0" err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lý</a:t>
                        </a:r>
                        <a:r>
                          <a:rPr lang="en-US" sz="1600" u="none" strike="noStrike" cap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phòng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ban</a:t>
                        </a:r>
                        <a:r>
                          <a:rPr lang="en-US" sz="1600" u="none" strike="noStrike" cap="none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, </a:t>
                        </a:r>
                        <a:r>
                          <a:rPr lang="en-US" sz="1600" u="none" strike="noStrike" cap="none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quản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lý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tài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khoản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và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phân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quyền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người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dùng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.</a:t>
                        </a:r>
                        <a:endParaRPr sz="1600" u="none" strike="noStrike" cap="none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endParaRPr>
                      </a:p>
                    </a:txBody>
                    <a:tcPr marL="68575" marR="68575" marT="0" marB="0"/>
                  </a:tc>
                </a:tr>
                <a:tr h="15875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5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300"/>
                          <a:buFont typeface="Arial"/>
                          <a:buNone/>
                        </a:pPr>
                        <a:r>
                          <a:rPr lang="en-US" sz="1600" u="none" strike="noStrike" cap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2</a:t>
                        </a:r>
                        <a:endParaRPr sz="1600" u="none" strike="noStrike" cap="none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endParaRPr>
                      </a:p>
                    </a:txBody>
                    <a:tcPr marL="68575" marR="68575" marT="0" marB="0"/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5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300"/>
                          <a:buFont typeface="Arial"/>
                          <a:buNone/>
                        </a:pPr>
                        <a:endParaRPr sz="1600" u="none" strike="noStrike" cap="none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endParaRPr>
                      </a:p>
                    </a:txBody>
                    <a:tcPr marL="68575" marR="68575" marT="0" marB="0"/>
                  </a:tc>
                  <a:tc>
                    <a:txBody>
                      <a:bodyPr/>
                      <a:lstStyle/>
                      <a:p>
                        <a:pPr marL="0" marR="0" lvl="0" indent="0" algn="just" rtl="0">
                          <a:lnSpc>
                            <a:spcPct val="15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300"/>
                          <a:buFont typeface="Arial"/>
                          <a:buNone/>
                        </a:pPr>
                        <a:r>
                          <a:rPr lang="en-US" sz="1600" u="none" strike="noStrike" cap="none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Người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dùng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nhóm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y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tế</a:t>
                        </a:r>
                        <a:r>
                          <a:rPr lang="en-US" sz="1600" u="none" strike="noStrike" cap="none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dirty="0" err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là</a:t>
                        </a:r>
                        <a:r>
                          <a:rPr lang="en-US" sz="1600" u="none" strike="noStrike" cap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dirty="0" err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đối</a:t>
                        </a:r>
                        <a:r>
                          <a:rPr lang="en-US" sz="1600" u="none" strike="noStrike" cap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dirty="0" err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tượng</a:t>
                        </a:r>
                        <a:r>
                          <a:rPr lang="en-US" sz="1600" u="none" strike="noStrike" cap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dirty="0" err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có</a:t>
                        </a:r>
                        <a:r>
                          <a:rPr lang="en-US" sz="1600" u="none" strike="noStrike" cap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dirty="0" err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thể</a:t>
                        </a:r>
                        <a:r>
                          <a:rPr lang="en-US" sz="1600" u="none" strike="noStrike" cap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xem</a:t>
                        </a:r>
                        <a:r>
                          <a:rPr lang="en-US" sz="1600" u="none" strike="noStrike" cap="none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, </a:t>
                        </a:r>
                        <a:r>
                          <a:rPr lang="en-US" sz="1600" u="none" strike="noStrike" cap="none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cập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nhật</a:t>
                        </a:r>
                        <a:r>
                          <a:rPr lang="en-US" sz="1600" u="none" strike="noStrike" cap="none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dirty="0" err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các</a:t>
                        </a:r>
                        <a:r>
                          <a:rPr lang="en-US" sz="1600" u="none" strike="noStrike" cap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dirty="0" err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thông</a:t>
                        </a:r>
                        <a:r>
                          <a:rPr lang="en-US" sz="1600" u="none" strike="noStrike" cap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tin </a:t>
                        </a:r>
                        <a:r>
                          <a:rPr lang="en-US" sz="1600" u="none" strike="noStrike" cap="none" dirty="0" err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về</a:t>
                        </a:r>
                        <a:r>
                          <a:rPr lang="en-US" sz="1600" u="none" strike="noStrike" cap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lĩnh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vực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y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tế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của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nhân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viên</a:t>
                        </a:r>
                        <a:r>
                          <a:rPr lang="en-US" sz="1600" u="none" strike="noStrike" cap="none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, </a:t>
                        </a:r>
                        <a:r>
                          <a:rPr lang="en-US" sz="1600" u="none" strike="noStrike" cap="none" dirty="0" err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họ</a:t>
                        </a:r>
                        <a:r>
                          <a:rPr lang="en-US" sz="1600" u="none" strike="noStrike" cap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dirty="0" err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có</a:t>
                        </a:r>
                        <a:r>
                          <a:rPr lang="en-US" sz="1600" u="none" strike="noStrike" cap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dirty="0" err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thể</a:t>
                        </a:r>
                        <a:r>
                          <a:rPr lang="en-US" sz="1600" u="none" strike="noStrike" cap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scan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các</a:t>
                        </a:r>
                        <a:r>
                          <a:rPr lang="en-US" sz="1600" u="none" strike="noStrike" cap="none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hồ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sơ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y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tế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như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hồ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sơ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khám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sức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khỏe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đầu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vào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,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hồ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sơ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khám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sức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khỏe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định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kỳ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;</a:t>
                        </a:r>
                        <a:r>
                          <a:rPr lang="en-US" sz="1600" u="none" strike="noStrike" cap="none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cập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nhật</a:t>
                        </a:r>
                        <a:r>
                          <a:rPr lang="en-US" sz="1600" u="none" strike="noStrike" cap="none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dirty="0" err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thông</a:t>
                        </a:r>
                        <a:r>
                          <a:rPr lang="en-US" sz="1600" u="none" strike="noStrike" cap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tin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nhân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viên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cần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đi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khám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sức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khỏe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định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kỳ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hàng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tháng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;</a:t>
                        </a:r>
                        <a:r>
                          <a:rPr lang="en-US" sz="1600" u="none" strike="noStrike" cap="none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dirty="0" err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sắp</a:t>
                        </a:r>
                        <a:r>
                          <a:rPr lang="en-US" sz="1600" u="none" strike="noStrike" cap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xếp</a:t>
                        </a:r>
                        <a:r>
                          <a:rPr lang="en-US" sz="1600" u="none" strike="noStrike" cap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,</a:t>
                        </a:r>
                        <a:r>
                          <a:rPr lang="en-US" sz="1600" u="none" strike="noStrike" cap="none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dirty="0" err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tìm</a:t>
                        </a:r>
                        <a:r>
                          <a:rPr lang="en-US" sz="1600" u="none" strike="noStrike" cap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kiếm</a:t>
                        </a:r>
                        <a:r>
                          <a:rPr lang="en-US" sz="1600" u="none" strike="noStrike" cap="none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;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thống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kê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báo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cáo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số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tượng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và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tỷ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lệ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nhân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viên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khám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tuyển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dụng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,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khám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định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kỳ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theo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tháng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,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năm</a:t>
                        </a:r>
                        <a:r>
                          <a:rPr lang="en-US" sz="1600" u="none" strike="noStrike" cap="none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.</a:t>
                        </a:r>
                        <a:endParaRPr sz="1600" u="none" strike="noStrike" cap="none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endParaRPr>
                      </a:p>
                    </a:txBody>
                    <a:tcPr marL="68575" marR="68575" marT="0" marB="0"/>
                  </a:tc>
                </a:tr>
                <a:tr h="19304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5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300"/>
                          <a:buFont typeface="Arial"/>
                          <a:buNone/>
                        </a:pPr>
                        <a:r>
                          <a:rPr lang="en-US" sz="1600" u="none" strike="noStrike" cap="none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3</a:t>
                        </a:r>
                        <a:endParaRPr sz="1600" u="none" strike="noStrike" cap="none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endParaRPr>
                      </a:p>
                    </a:txBody>
                    <a:tcPr marL="68575" marR="68575" marT="0" marB="0"/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5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300"/>
                          <a:buFont typeface="Arial"/>
                          <a:buNone/>
                        </a:pPr>
                        <a:endParaRPr sz="1600" u="none" strike="noStrike" cap="none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endParaRPr>
                      </a:p>
                    </a:txBody>
                    <a:tcPr marL="68575" marR="68575" marT="0" marB="0"/>
                  </a:tc>
                  <a:tc>
                    <a:txBody>
                      <a:bodyPr/>
                      <a:lstStyle/>
                      <a:p>
                        <a:pPr marL="0" marR="0" lvl="0" indent="0" algn="just" rtl="0">
                          <a:lnSpc>
                            <a:spcPct val="15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300"/>
                          <a:buFont typeface="Arial"/>
                          <a:buNone/>
                        </a:pPr>
                        <a:r>
                          <a:rPr lang="en-US" sz="1600" u="none" strike="noStrike" cap="none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Người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dùng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nhớm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tuyển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dụng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là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đối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tượng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có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thể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xem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,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cập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nhật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các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thông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tin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đầu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vào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của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nhân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viên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khi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có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danh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sách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trúng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tuyển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trong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các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đợt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tuyển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dụng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,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họ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có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thể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scan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các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hồ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sơ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tuyển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dụng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như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hồ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sơ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lý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lịch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,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căn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cước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công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dân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,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bằng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cấp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,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xác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nhận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dân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sự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,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cư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trú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, ….;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Ngoài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ra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họ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có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thể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quản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lý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thông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tin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nhân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sự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;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thống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kê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báo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cáo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số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lượng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,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tỷ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lệ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nhân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viên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nộp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hồ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sơ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tuyển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dụng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theo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nhóm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đối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 </a:t>
                        </a:r>
                        <a:r>
                          <a:rPr lang="en-US" sz="1600" u="none" strike="noStrike" cap="none" baseline="0" dirty="0" err="1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tượng</a:t>
                        </a:r>
                        <a:r>
                          <a:rPr lang="en-US" sz="1600" u="none" strike="noStrike" cap="none" baseline="0" dirty="0" smtClean="0"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  <a:sym typeface="Times New Roman"/>
                          </a:rPr>
                          <a:t>.</a:t>
                        </a:r>
                        <a:endParaRPr sz="1600" u="none" strike="noStrike" cap="none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endParaRPr>
                      </a:p>
                    </a:txBody>
                    <a:tcPr marL="68575" marR="68575" marT="0" marB="0"/>
                  </a:tc>
                </a:tr>
              </a:tbl>
            </a:graphicData>
          </a:graphic>
        </p:graphicFrame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/>
            <a:srcRect l="22468" r="19616" b="25814"/>
            <a:stretch/>
          </p:blipFill>
          <p:spPr>
            <a:xfrm>
              <a:off x="1934617" y="1708623"/>
              <a:ext cx="1035661" cy="1343646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5"/>
            <a:srcRect b="13826"/>
            <a:stretch/>
          </p:blipFill>
          <p:spPr>
            <a:xfrm>
              <a:off x="1031395" y="4724401"/>
              <a:ext cx="2791303" cy="15748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6"/>
            <a:srcRect b="15576"/>
            <a:stretch/>
          </p:blipFill>
          <p:spPr>
            <a:xfrm>
              <a:off x="1017825" y="3052269"/>
              <a:ext cx="2818442" cy="1557831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0" y="68749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Actor </a:t>
            </a:r>
            <a:r>
              <a:rPr lang="en-US" sz="20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30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"/>
          <p:cNvSpPr/>
          <p:nvPr/>
        </p:nvSpPr>
        <p:spPr>
          <a:xfrm>
            <a:off x="2057313" y="151352"/>
            <a:ext cx="5880187" cy="52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1" dirty="0">
                <a:solidFill>
                  <a:srgbClr val="FF3737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2800" b="1" i="0" u="none" strike="noStrike" cap="none" dirty="0" smtClean="0">
                <a:solidFill>
                  <a:srgbClr val="FF3737"/>
                </a:solidFill>
                <a:latin typeface="Calibri"/>
                <a:ea typeface="Calibri"/>
                <a:cs typeface="Calibri"/>
                <a:sym typeface="Calibri"/>
              </a:rPr>
              <a:t>. PHÂN TÍCH &amp; THIẾT KẾ HỆ THỐNG</a:t>
            </a:r>
            <a:endParaRPr sz="2800" b="0" i="0" u="none" strike="noStrike" cap="none" dirty="0">
              <a:solidFill>
                <a:schemeClr val="dk1"/>
              </a:solidFill>
              <a:sym typeface="Arial"/>
            </a:endParaRP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397" y="73248"/>
            <a:ext cx="2044736" cy="10591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73118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use case </a:t>
            </a:r>
            <a:r>
              <a:rPr lang="en-US" sz="20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quát</a:t>
            </a:r>
            <a:endParaRPr 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4574" b="7424"/>
          <a:stretch/>
        </p:blipFill>
        <p:spPr>
          <a:xfrm>
            <a:off x="1289470" y="1146764"/>
            <a:ext cx="9613059" cy="548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"/>
          <p:cNvSpPr/>
          <p:nvPr/>
        </p:nvSpPr>
        <p:spPr>
          <a:xfrm>
            <a:off x="2057313" y="151352"/>
            <a:ext cx="5880187" cy="52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1" dirty="0">
                <a:solidFill>
                  <a:srgbClr val="FF3737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2800" b="1" i="0" u="none" strike="noStrike" cap="none" dirty="0" smtClean="0">
                <a:solidFill>
                  <a:srgbClr val="FF3737"/>
                </a:solidFill>
                <a:latin typeface="Calibri"/>
                <a:ea typeface="Calibri"/>
                <a:cs typeface="Calibri"/>
                <a:sym typeface="Calibri"/>
              </a:rPr>
              <a:t>. PHÂN TÍCH &amp; THIẾT KẾ HỆ THỐNG</a:t>
            </a:r>
            <a:endParaRPr sz="2800" b="0" i="0" u="none" strike="noStrike" cap="none" dirty="0">
              <a:solidFill>
                <a:schemeClr val="dk1"/>
              </a:solidFill>
              <a:sym typeface="Arial"/>
            </a:endParaRP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397" y="73248"/>
            <a:ext cx="2044736" cy="10591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73118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850" y="1073228"/>
            <a:ext cx="10020300" cy="560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29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FF3737"/>
      </a:accent1>
      <a:accent2>
        <a:srgbClr val="414141"/>
      </a:accent2>
      <a:accent3>
        <a:srgbClr val="FF3737"/>
      </a:accent3>
      <a:accent4>
        <a:srgbClr val="414141"/>
      </a:accent4>
      <a:accent5>
        <a:srgbClr val="FF3737"/>
      </a:accent5>
      <a:accent6>
        <a:srgbClr val="414141"/>
      </a:accent6>
      <a:hlink>
        <a:srgbClr val="262626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FF3737"/>
      </a:accent1>
      <a:accent2>
        <a:srgbClr val="414141"/>
      </a:accent2>
      <a:accent3>
        <a:srgbClr val="FF3737"/>
      </a:accent3>
      <a:accent4>
        <a:srgbClr val="414141"/>
      </a:accent4>
      <a:accent5>
        <a:srgbClr val="FF3737"/>
      </a:accent5>
      <a:accent6>
        <a:srgbClr val="414141"/>
      </a:accent6>
      <a:hlink>
        <a:srgbClr val="262626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FF3737"/>
      </a:accent1>
      <a:accent2>
        <a:srgbClr val="414141"/>
      </a:accent2>
      <a:accent3>
        <a:srgbClr val="FF3737"/>
      </a:accent3>
      <a:accent4>
        <a:srgbClr val="414141"/>
      </a:accent4>
      <a:accent5>
        <a:srgbClr val="FF3737"/>
      </a:accent5>
      <a:accent6>
        <a:srgbClr val="414141"/>
      </a:accent6>
      <a:hlink>
        <a:srgbClr val="262626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FF3737"/>
      </a:accent1>
      <a:accent2>
        <a:srgbClr val="414141"/>
      </a:accent2>
      <a:accent3>
        <a:srgbClr val="FF3737"/>
      </a:accent3>
      <a:accent4>
        <a:srgbClr val="414141"/>
      </a:accent4>
      <a:accent5>
        <a:srgbClr val="FF3737"/>
      </a:accent5>
      <a:accent6>
        <a:srgbClr val="414141"/>
      </a:accent6>
      <a:hlink>
        <a:srgbClr val="262626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FF3737"/>
      </a:accent1>
      <a:accent2>
        <a:srgbClr val="414141"/>
      </a:accent2>
      <a:accent3>
        <a:srgbClr val="FF3737"/>
      </a:accent3>
      <a:accent4>
        <a:srgbClr val="414141"/>
      </a:accent4>
      <a:accent5>
        <a:srgbClr val="FF3737"/>
      </a:accent5>
      <a:accent6>
        <a:srgbClr val="414141"/>
      </a:accent6>
      <a:hlink>
        <a:srgbClr val="262626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1296</TotalTime>
  <Words>1381</Words>
  <Application>Microsoft Office PowerPoint</Application>
  <PresentationFormat>Widescreen</PresentationFormat>
  <Paragraphs>160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30" baseType="lpstr">
      <vt:lpstr>Microsoft Yahei</vt:lpstr>
      <vt:lpstr>Arial</vt:lpstr>
      <vt:lpstr>Aptos SemiBold</vt:lpstr>
      <vt:lpstr>Mokoto</vt:lpstr>
      <vt:lpstr>Fira Sans Extra Condensed Medium</vt:lpstr>
      <vt:lpstr>Rubik</vt:lpstr>
      <vt:lpstr>Century Gothic</vt:lpstr>
      <vt:lpstr>Roboto</vt:lpstr>
      <vt:lpstr>Aptos Mono</vt:lpstr>
      <vt:lpstr>Calibri</vt:lpstr>
      <vt:lpstr>Times New Roman</vt:lpstr>
      <vt:lpstr>Wingdings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逆流的小鱼</dc:creator>
  <cp:lastModifiedBy>HP</cp:lastModifiedBy>
  <cp:revision>83</cp:revision>
  <dcterms:created xsi:type="dcterms:W3CDTF">2017-11-02T08:38:29Z</dcterms:created>
  <dcterms:modified xsi:type="dcterms:W3CDTF">2024-05-25T13:37:58Z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16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17</vt:i4>
  </property>
</Properties>
</file>